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71" r:id="rId4"/>
    <p:sldId id="262" r:id="rId5"/>
    <p:sldId id="272" r:id="rId6"/>
    <p:sldId id="263" r:id="rId7"/>
    <p:sldId id="265" r:id="rId8"/>
    <p:sldId id="27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Progresívne technológie obrábania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900" b="1" dirty="0" smtClean="0"/>
              <a:t>2. časť</a:t>
            </a:r>
            <a:endParaRPr lang="sk-SK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Obrábanie vodným lúčom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Vyžíva sa kinetická energia vodného prúdu, ktorý vychádza z dýzy rýchlosťou: 900m/s a tlakom 400 </a:t>
            </a:r>
            <a:r>
              <a:rPr lang="sk-SK" dirty="0" err="1" smtClean="0"/>
              <a:t>MPa</a:t>
            </a:r>
            <a:r>
              <a:rPr lang="sk-SK" dirty="0" smtClean="0"/>
              <a:t>. </a:t>
            </a:r>
          </a:p>
          <a:p>
            <a:r>
              <a:rPr lang="sk-SK" dirty="0" smtClean="0"/>
              <a:t>Účinnosť rezania sa zvyšuje prítomnosťou </a:t>
            </a:r>
            <a:r>
              <a:rPr lang="sk-SK" dirty="0" err="1" smtClean="0"/>
              <a:t>abraziva</a:t>
            </a:r>
            <a:r>
              <a:rPr lang="sk-SK" dirty="0" smtClean="0"/>
              <a:t>. </a:t>
            </a:r>
          </a:p>
          <a:p>
            <a:r>
              <a:rPr lang="sk-SK" dirty="0" smtClean="0"/>
              <a:t>Obrábajú sa: sklo, keramika, </a:t>
            </a:r>
            <a:r>
              <a:rPr lang="sk-SK" dirty="0" err="1" smtClean="0"/>
              <a:t>kompozity</a:t>
            </a:r>
            <a:r>
              <a:rPr lang="sk-SK" dirty="0" smtClean="0"/>
              <a:t>, pórovité materiály, kovy, stavebné materiály.</a:t>
            </a:r>
          </a:p>
          <a:p>
            <a:r>
              <a:rPr lang="sk-SK" dirty="0" smtClean="0"/>
              <a:t>Využíva sa na delenie, vŕtanie.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Rezanie vodným lúčom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 descr="obrábanie vodným lúčom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57224" y="1444625"/>
            <a:ext cx="3004663" cy="4276950"/>
          </a:xfrm>
        </p:spPr>
      </p:pic>
      <p:pic>
        <p:nvPicPr>
          <p:cNvPr id="8" name="Zástupný symbol obsahu 7" descr="rezanie vodným lúčom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2857488" y="1428736"/>
            <a:ext cx="5893635" cy="39290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Obrábanie elektrónovým lúčom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Obrábanie je založené na pôsobení vysokej energie koncentrovaného žiarenia elektrónov.</a:t>
            </a:r>
          </a:p>
          <a:p>
            <a:r>
              <a:rPr lang="sk-SK" dirty="0" smtClean="0"/>
              <a:t>Zdrojom lúčov elektrónov je volfrámové alebo tantalové vlákno ohriate na 2500°C. </a:t>
            </a:r>
          </a:p>
          <a:p>
            <a:r>
              <a:rPr lang="sk-SK" dirty="0" smtClean="0"/>
              <a:t>Obrobok je vo vákuovej komore a elektrónové lúče dopadnuté na povrch sa premieňajú na tepelnú energiu.</a:t>
            </a:r>
          </a:p>
          <a:p>
            <a:r>
              <a:rPr lang="sk-SK" dirty="0" smtClean="0"/>
              <a:t>Obrábajú sa tvrdé, syntetické materiály s vysokou teplotou tavenia.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Opracovanie elektrónovým lúčom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 descr="sprac el lúčom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01700" y="3445669"/>
            <a:ext cx="3152775" cy="1447800"/>
          </a:xfrm>
        </p:spPr>
      </p:pic>
      <p:sp>
        <p:nvSpPr>
          <p:cNvPr id="6" name="Zástupný symbol obsahu 5"/>
          <p:cNvSpPr>
            <a:spLocks noGrp="1"/>
          </p:cNvSpPr>
          <p:nvPr>
            <p:ph sz="quarter" idx="14"/>
          </p:nvPr>
        </p:nvSpPr>
        <p:spPr>
          <a:xfrm>
            <a:off x="5500694" y="1444294"/>
            <a:ext cx="3186106" cy="39417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1-materiál</a:t>
            </a:r>
          </a:p>
          <a:p>
            <a:pPr>
              <a:buNone/>
            </a:pPr>
            <a:r>
              <a:rPr lang="sk-SK" dirty="0" smtClean="0"/>
              <a:t>2-elektrónový lúč</a:t>
            </a:r>
          </a:p>
          <a:p>
            <a:pPr>
              <a:buNone/>
            </a:pPr>
            <a:r>
              <a:rPr lang="sk-SK" dirty="0" smtClean="0"/>
              <a:t>3-roztavený materiál</a:t>
            </a:r>
          </a:p>
          <a:p>
            <a:pPr>
              <a:buNone/>
            </a:pPr>
            <a:r>
              <a:rPr lang="sk-SK" dirty="0" smtClean="0"/>
              <a:t>4-odparovaný materiál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Chemické leptanie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priebehu leptania sa celkom odstráni najvyššia vrstva mnohovrstvovej štruktúry bez poškodenia základnej a ochrannej vrstvy.</a:t>
            </a:r>
          </a:p>
          <a:p>
            <a:r>
              <a:rPr lang="sk-SK" dirty="0" smtClean="0"/>
              <a:t>Schopnosť leptania je závislá na intenzite leptania v dvoch materiáloch (</a:t>
            </a:r>
            <a:r>
              <a:rPr lang="sk-SK" dirty="0" err="1" smtClean="0"/>
              <a:t>selektivita</a:t>
            </a:r>
            <a:r>
              <a:rPr lang="sk-SK" dirty="0" smtClean="0"/>
              <a:t>).</a:t>
            </a:r>
          </a:p>
          <a:p>
            <a:r>
              <a:rPr lang="sk-SK" dirty="0" smtClean="0"/>
              <a:t>Hĺbku je možné kontrolovať približne pomocou času leptania a intenzity leptania.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Selektivita</a:t>
            </a:r>
            <a:endParaRPr lang="sk-SK" dirty="0"/>
          </a:p>
        </p:txBody>
      </p:sp>
      <p:pic>
        <p:nvPicPr>
          <p:cNvPr id="7" name="Zástupný symbol obsahu 6" descr="leptanie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14349" y="1643051"/>
            <a:ext cx="3430108" cy="3646746"/>
          </a:xfrm>
        </p:spPr>
      </p:pic>
      <p:sp>
        <p:nvSpPr>
          <p:cNvPr id="6" name="Zástupný symbol obsahu 5"/>
          <p:cNvSpPr>
            <a:spLocks noGrp="1"/>
          </p:cNvSpPr>
          <p:nvPr>
            <p:ph sz="quarter" idx="14"/>
          </p:nvPr>
        </p:nvSpPr>
        <p:spPr>
          <a:xfrm>
            <a:off x="4572000" y="1700808"/>
            <a:ext cx="4186238" cy="3941763"/>
          </a:xfrm>
        </p:spPr>
        <p:txBody>
          <a:bodyPr/>
          <a:lstStyle/>
          <a:p>
            <a:r>
              <a:rPr lang="sk-SK" dirty="0" smtClean="0"/>
              <a:t>1. Zlý selektívny lept odstráni vrchnú vrstvu, ale sčasti zasiahne tiež do spodného materiálu.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2. Dobrý selektívny lept nepoškodí spodnú vrstvu.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Elektroerozívne</a:t>
            </a:r>
            <a:r>
              <a:rPr lang="sk-SK" dirty="0" smtClean="0"/>
              <a:t> obrábanie</a:t>
            </a:r>
            <a:endParaRPr lang="sk-SK" dirty="0"/>
          </a:p>
        </p:txBody>
      </p:sp>
      <p:pic>
        <p:nvPicPr>
          <p:cNvPr id="4" name="Zástupný symbol obsahu 3" descr="elektroerozívne obr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958181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Elektroerozívne</a:t>
            </a:r>
            <a:r>
              <a:rPr lang="sk-SK" dirty="0" smtClean="0"/>
              <a:t> obrábanie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Elektroerozívna</a:t>
            </a:r>
            <a:r>
              <a:rPr lang="sk-SK" dirty="0" smtClean="0"/>
              <a:t> metóda, ktorá využíva elektrický výboj medzi  nástrojom – katódou a obrobkom. </a:t>
            </a:r>
          </a:p>
          <a:p>
            <a:r>
              <a:rPr lang="sk-SK" dirty="0" smtClean="0"/>
              <a:t>Obrobok a nástoj sú ponorené v dielektrickej kvapaline.</a:t>
            </a:r>
          </a:p>
          <a:p>
            <a:r>
              <a:rPr lang="sk-SK" dirty="0" smtClean="0"/>
              <a:t> Pri elektrických výbojoch dochádza k odparovaniu materiálu obrobku.</a:t>
            </a:r>
          </a:p>
          <a:p>
            <a:r>
              <a:rPr lang="sk-SK" dirty="0" smtClean="0"/>
              <a:t>Využíva sa pri výrobe dutín zápustkových foriem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130</TotalTime>
  <Words>241</Words>
  <Application>Microsoft Office PowerPoint</Application>
  <PresentationFormat>Prezentácia na obrazovke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Exekutíva</vt:lpstr>
      <vt:lpstr>Progresívne technológie obrábania</vt:lpstr>
      <vt:lpstr>Obrábanie vodným lúčom</vt:lpstr>
      <vt:lpstr>Rezanie vodným lúčom</vt:lpstr>
      <vt:lpstr>Obrábanie elektrónovým lúčom</vt:lpstr>
      <vt:lpstr>Opracovanie elektrónovým lúčom</vt:lpstr>
      <vt:lpstr>Chemické leptanie</vt:lpstr>
      <vt:lpstr>Selektivita</vt:lpstr>
      <vt:lpstr>Elektroerozívne obrábanie</vt:lpstr>
      <vt:lpstr>Elektroerozívne obrábanie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Progresívne technológie obrábania</dc:title>
  <dc:creator>Zuzka</dc:creator>
  <cp:lastModifiedBy>Ladislav Katona</cp:lastModifiedBy>
  <cp:revision>19</cp:revision>
  <dcterms:created xsi:type="dcterms:W3CDTF">2019-10-30T09:46:43Z</dcterms:created>
  <dcterms:modified xsi:type="dcterms:W3CDTF">2021-02-23T18:58:50Z</dcterms:modified>
</cp:coreProperties>
</file>