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72" r:id="rId4"/>
    <p:sldId id="271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a bez názvu" id="{AC49D974-C099-4A12-BD6C-6D31B2BC82AC}">
          <p14:sldIdLst>
            <p14:sldId id="269"/>
            <p14:sldId id="273"/>
            <p14:sldId id="272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75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6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318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068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06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72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480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412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841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95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75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68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800" b="1" dirty="0"/>
              <a:t>Základné druhy technických materiálov</a:t>
            </a:r>
            <a:endParaRPr lang="sk-SK" sz="3800" dirty="0"/>
          </a:p>
          <a:p>
            <a:pPr marL="0" indent="0">
              <a:buNone/>
            </a:pPr>
            <a:r>
              <a:rPr lang="sk-SK" sz="3700" dirty="0"/>
              <a:t>Najpoužívanejšími materiálmi sú: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k-SK" sz="3700" b="1" dirty="0" smtClean="0"/>
              <a:t>Drevo</a:t>
            </a:r>
            <a:endParaRPr lang="sk-SK" sz="3700" dirty="0"/>
          </a:p>
          <a:p>
            <a:pPr marL="0" indent="0">
              <a:buNone/>
            </a:pPr>
            <a:r>
              <a:rPr lang="sk-SK" sz="3700" dirty="0"/>
              <a:t>- prírodný materiál získavaný zo stromov a kríkov.  Vlastnosti dreva:</a:t>
            </a:r>
          </a:p>
          <a:p>
            <a:pPr marL="0" indent="0">
              <a:buNone/>
            </a:pPr>
            <a:r>
              <a:rPr lang="sk-SK" sz="3700" dirty="0"/>
              <a:t>-   dobré akustické vlastnosti</a:t>
            </a:r>
          </a:p>
          <a:p>
            <a:pPr marL="0" indent="0">
              <a:buNone/>
            </a:pPr>
            <a:r>
              <a:rPr lang="sk-SK" sz="3700" dirty="0"/>
              <a:t>-   dobrá tepelná vodivosť</a:t>
            </a:r>
          </a:p>
          <a:p>
            <a:pPr marL="0" indent="0">
              <a:buNone/>
            </a:pPr>
            <a:r>
              <a:rPr lang="sk-SK" sz="3700" dirty="0"/>
              <a:t>-   pružné a ohýbateľné </a:t>
            </a:r>
          </a:p>
          <a:p>
            <a:pPr marL="0" indent="0">
              <a:buNone/>
            </a:pPr>
            <a:endParaRPr lang="sk-SK" sz="3700" dirty="0"/>
          </a:p>
        </p:txBody>
      </p:sp>
    </p:spTree>
    <p:extLst>
      <p:ext uri="{BB962C8B-B14F-4D97-AF65-F5344CB8AC3E}">
        <p14:creationId xmlns:p14="http://schemas.microsoft.com/office/powerpoint/2010/main" val="316938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4300" b="1" dirty="0"/>
              <a:t>Kovy</a:t>
            </a:r>
            <a:endParaRPr lang="sk-SK" sz="4300" dirty="0"/>
          </a:p>
          <a:p>
            <a:pPr marL="0" indent="0">
              <a:buNone/>
            </a:pPr>
            <a:r>
              <a:rPr lang="sk-SK" sz="4300" dirty="0"/>
              <a:t>- prírode sa nachádzajú v nerastoch, ktoré nazývame rudy</a:t>
            </a:r>
          </a:p>
          <a:p>
            <a:pPr marL="0" indent="0">
              <a:buNone/>
            </a:pPr>
            <a:r>
              <a:rPr lang="sk-SK" sz="4300" dirty="0"/>
              <a:t>- z rúd sa získavajú tavením. </a:t>
            </a:r>
          </a:p>
          <a:p>
            <a:pPr marL="0" indent="0">
              <a:buNone/>
            </a:pPr>
            <a:endParaRPr lang="sk-SK" sz="4300" dirty="0" smtClean="0"/>
          </a:p>
          <a:p>
            <a:pPr marL="0" indent="0">
              <a:buNone/>
            </a:pPr>
            <a:r>
              <a:rPr lang="sk-SK" sz="4300" dirty="0" smtClean="0"/>
              <a:t>Vlastnosti </a:t>
            </a:r>
            <a:r>
              <a:rPr lang="sk-SK" sz="4300" dirty="0"/>
              <a:t>kovu:</a:t>
            </a:r>
          </a:p>
          <a:p>
            <a:pPr marL="0" indent="0">
              <a:buNone/>
            </a:pPr>
            <a:r>
              <a:rPr lang="sk-SK" sz="4300" dirty="0"/>
              <a:t>- tvrdý a pevný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483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579296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sz="4700" b="1" dirty="0"/>
              <a:t>Plasty</a:t>
            </a:r>
            <a:endParaRPr lang="sk-SK" sz="4700" dirty="0"/>
          </a:p>
          <a:p>
            <a:pPr marL="0" indent="0">
              <a:spcBef>
                <a:spcPts val="1800"/>
              </a:spcBef>
              <a:buNone/>
            </a:pPr>
            <a:r>
              <a:rPr lang="sk-SK" sz="4700" dirty="0"/>
              <a:t>Ich podstatu tvoria makromolekulové látky, </a:t>
            </a:r>
            <a:endParaRPr lang="sk-SK" sz="4700" dirty="0" smtClean="0"/>
          </a:p>
          <a:p>
            <a:pPr marL="0" indent="0">
              <a:buNone/>
            </a:pPr>
            <a:r>
              <a:rPr lang="sk-SK" sz="4700" dirty="0" smtClean="0"/>
              <a:t>ktoré </a:t>
            </a:r>
            <a:r>
              <a:rPr lang="sk-SK" sz="4700" dirty="0"/>
              <a:t>môžeme teplom alebo tlakom formovať do rôznych tvarov. </a:t>
            </a:r>
            <a:endParaRPr lang="sk-SK" sz="4700" dirty="0" smtClean="0"/>
          </a:p>
          <a:p>
            <a:pPr marL="0" indent="0">
              <a:buNone/>
            </a:pPr>
            <a:endParaRPr lang="sk-SK" sz="4700" dirty="0" smtClean="0"/>
          </a:p>
          <a:p>
            <a:pPr marL="0" indent="0">
              <a:buNone/>
            </a:pPr>
            <a:r>
              <a:rPr lang="sk-SK" sz="4700" dirty="0" smtClean="0"/>
              <a:t>Sú </a:t>
            </a:r>
            <a:r>
              <a:rPr lang="sk-SK" sz="4700" dirty="0"/>
              <a:t>odolné voči korózii. </a:t>
            </a:r>
            <a:endParaRPr lang="sk-SK" sz="4700" dirty="0" smtClean="0"/>
          </a:p>
          <a:p>
            <a:pPr marL="0" indent="0">
              <a:buNone/>
            </a:pPr>
            <a:endParaRPr lang="sk-SK" sz="4700" dirty="0"/>
          </a:p>
          <a:p>
            <a:pPr marL="0" indent="0">
              <a:buNone/>
            </a:pPr>
            <a:r>
              <a:rPr lang="sk-SK" sz="4600" dirty="0" smtClean="0"/>
              <a:t>Delíme </a:t>
            </a:r>
            <a:r>
              <a:rPr lang="sk-SK" sz="4600" dirty="0"/>
              <a:t>ich na termoplasty a </a:t>
            </a:r>
            <a:r>
              <a:rPr lang="sk-SK" sz="4600" dirty="0" err="1"/>
              <a:t>reaktoplasty</a:t>
            </a:r>
            <a:r>
              <a:rPr lang="sk-SK" sz="4600" dirty="0"/>
              <a:t>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583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4000" b="1" u="sng" dirty="0"/>
              <a:t>Termoplasty </a:t>
            </a:r>
            <a:r>
              <a:rPr lang="sk-SK" sz="4000" dirty="0"/>
              <a:t> - možno ich tvarovať teplom. (napr. umelé </a:t>
            </a:r>
            <a:r>
              <a:rPr lang="sk-SK" sz="4000" dirty="0" err="1"/>
              <a:t>nádobie</a:t>
            </a:r>
            <a:r>
              <a:rPr lang="sk-SK" sz="4000" dirty="0"/>
              <a:t>)</a:t>
            </a:r>
          </a:p>
          <a:p>
            <a:pPr marL="0" indent="0">
              <a:buNone/>
            </a:pPr>
            <a:endParaRPr lang="sk-SK" sz="4000" dirty="0"/>
          </a:p>
          <a:p>
            <a:pPr marL="0" indent="0">
              <a:buNone/>
            </a:pPr>
            <a:r>
              <a:rPr lang="sk-SK" sz="4000" b="1" u="sng" dirty="0" err="1"/>
              <a:t>Reaktoplasty</a:t>
            </a:r>
            <a:r>
              <a:rPr lang="sk-SK" sz="4000" dirty="0"/>
              <a:t> – možno ich tvarovať teplom len obmedzený čas. Ďalším ohrievaním nastáva chemická reakcia, ktorej výsledkom je priestorové vytvrdzovanie plastu.   </a:t>
            </a:r>
            <a:r>
              <a:rPr lang="sk-SK" sz="4000" dirty="0" smtClean="0"/>
              <a:t>                          </a:t>
            </a:r>
            <a:r>
              <a:rPr lang="sk-SK" sz="4000" dirty="0"/>
              <a:t>(napr. klasický telefónny prístroj - umelý)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3170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94</Words>
  <Application>Microsoft Office PowerPoint</Application>
  <PresentationFormat>Prezentácia na obrazovke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Technické materiály                           ich vlastnosti a využitie</dc:title>
  <dc:creator>Laci</dc:creator>
  <cp:lastModifiedBy>Ladislav Katona</cp:lastModifiedBy>
  <cp:revision>6</cp:revision>
  <dcterms:created xsi:type="dcterms:W3CDTF">2018-11-09T20:18:38Z</dcterms:created>
  <dcterms:modified xsi:type="dcterms:W3CDTF">2020-11-03T21:12:17Z</dcterms:modified>
</cp:coreProperties>
</file>