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6047680" cy="3588816"/>
          </a:xfrm>
        </p:spPr>
        <p:txBody>
          <a:bodyPr>
            <a:normAutofit/>
          </a:bodyPr>
          <a:lstStyle/>
          <a:p>
            <a:r>
              <a:rPr lang="sk-SK" sz="8800" dirty="0" smtClean="0">
                <a:solidFill>
                  <a:srgbClr val="002060"/>
                </a:solidFill>
              </a:rPr>
              <a:t>KOVY</a:t>
            </a:r>
            <a:endParaRPr lang="sk-SK" sz="8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Medzi známe čisté kovy patria: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9537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sk-SK" sz="6200" dirty="0" smtClean="0"/>
          </a:p>
          <a:p>
            <a:r>
              <a:rPr lang="sk-SK" sz="6200" dirty="0" smtClean="0"/>
              <a:t>Cín</a:t>
            </a:r>
          </a:p>
          <a:p>
            <a:r>
              <a:rPr lang="sk-SK" sz="6200" dirty="0" smtClean="0"/>
              <a:t>Draslík</a:t>
            </a:r>
            <a:endParaRPr lang="sk-SK" sz="6200" dirty="0" smtClean="0"/>
          </a:p>
          <a:p>
            <a:r>
              <a:rPr lang="sk-SK" sz="6200" dirty="0" smtClean="0"/>
              <a:t>Gálium</a:t>
            </a:r>
          </a:p>
          <a:p>
            <a:r>
              <a:rPr lang="sk-SK" sz="6200" dirty="0" smtClean="0"/>
              <a:t>Hliník</a:t>
            </a:r>
          </a:p>
          <a:p>
            <a:r>
              <a:rPr lang="sk-SK" sz="6200" dirty="0" smtClean="0"/>
              <a:t>Horčík</a:t>
            </a:r>
          </a:p>
          <a:p>
            <a:r>
              <a:rPr lang="sk-SK" sz="6200" dirty="0" smtClean="0"/>
              <a:t>Chróm</a:t>
            </a:r>
          </a:p>
          <a:p>
            <a:r>
              <a:rPr lang="sk-SK" sz="6200" dirty="0" smtClean="0"/>
              <a:t>Lítium</a:t>
            </a:r>
          </a:p>
          <a:p>
            <a:r>
              <a:rPr lang="sk-SK" sz="6200" dirty="0" smtClean="0"/>
              <a:t>Meď</a:t>
            </a:r>
          </a:p>
          <a:p>
            <a:r>
              <a:rPr lang="sk-SK" sz="6200" dirty="0" smtClean="0"/>
              <a:t>Ortuť</a:t>
            </a:r>
            <a:endParaRPr lang="sk-SK" sz="6200" dirty="0" smtClean="0"/>
          </a:p>
          <a:p>
            <a:r>
              <a:rPr lang="sk-SK" sz="6200" dirty="0" smtClean="0"/>
              <a:t>Platina</a:t>
            </a:r>
          </a:p>
          <a:p>
            <a:r>
              <a:rPr lang="sk-SK" sz="6200" dirty="0" smtClean="0"/>
              <a:t>Sodík</a:t>
            </a:r>
          </a:p>
          <a:p>
            <a:r>
              <a:rPr lang="sk-SK" sz="6200" dirty="0" err="1" smtClean="0"/>
              <a:t>Striebo</a:t>
            </a:r>
            <a:endParaRPr lang="sk-SK" sz="6200" dirty="0" smtClean="0"/>
          </a:p>
          <a:p>
            <a:r>
              <a:rPr lang="sk-SK" sz="6200" dirty="0" smtClean="0"/>
              <a:t>Titán</a:t>
            </a:r>
          </a:p>
          <a:p>
            <a:r>
              <a:rPr lang="sk-SK" sz="6200" dirty="0" smtClean="0"/>
              <a:t>Urán</a:t>
            </a:r>
          </a:p>
          <a:p>
            <a:r>
              <a:rPr lang="sk-SK" sz="6200" dirty="0" smtClean="0"/>
              <a:t>Vápnik</a:t>
            </a:r>
          </a:p>
          <a:p>
            <a:r>
              <a:rPr lang="sk-SK" sz="6200" dirty="0" smtClean="0"/>
              <a:t>Zinok</a:t>
            </a:r>
          </a:p>
          <a:p>
            <a:r>
              <a:rPr lang="sk-SK" sz="6200" dirty="0" smtClean="0"/>
              <a:t>Zlato</a:t>
            </a:r>
          </a:p>
          <a:p>
            <a:r>
              <a:rPr lang="sk-SK" sz="6200" dirty="0" smtClean="0"/>
              <a:t>Železo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 </a:t>
            </a:r>
            <a:r>
              <a:rPr lang="sk-SK" b="1" dirty="0" smtClean="0"/>
              <a:t>Kov</a:t>
            </a:r>
            <a:r>
              <a:rPr lang="sk-SK" dirty="0" smtClean="0"/>
              <a:t> je z chemického hľadiska kryštalická, elektropozitívna látka s voľnými valenčnými elektrónmi. Tieto elektróny sú spoločné pre všetky atómy kovu a môžu sa v ňom voľne pohybovať, Nazývajú sa voľné elektróny. Vlastnosť kovov viesť elektrický prúd prostredníctvom voľných elektrónov sa volá elektrónová vodivosť kovov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Vysoká elektrická a tepelná vodivosť je závislá od teploty kovu. Stúpajúca teplota spôsobí zvýšenie elektrického odporu, klesajúca teplota zlepšuje vodivosť. Pri teplotách blízkych 0 Kelvinou vedie kov elektrickú energiu absolútne. Tento jav sa nazýva supravodivosť. V pevnom skupenstve majú kovy plasticitu , sú schopné odrážať svetlo a sú nepriehľadné . Tieto vlastnosti súvisia s prítomnosťou voľných elektrónov.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Autofit/>
          </a:bodyPr>
          <a:lstStyle/>
          <a:p>
            <a:r>
              <a:rPr lang="sk-SK" sz="3200" dirty="0" smtClean="0"/>
              <a:t>V prírode sa kovy vyskytujú prevažne v zlúčeninách - rudách. Niektoré kovy, ktoré ťažšie vytvárajú zlúčeniny, sa dajú nájsť aj v rýdzej forme. Kovy, ktoré ľahko vytvárajú zlúčeniny naopak nemôžu existovať v rýdzej forme, na vzduchu postupne korodujú . Koróziu kovov výrazne podporuje voda. 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čo sa využívajú kovy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často využívané  technickým materiálom v mnohých odvetných priemysloch . S kovmi sa pracuje najme v strojárstve, elektrotechnickom priemysle, stavebníctve ale aj v iných odvetviach.</a:t>
            </a:r>
            <a:br>
              <a:rPr lang="sk-SK" dirty="0" smtClean="0"/>
            </a:br>
            <a:r>
              <a:rPr lang="sk-SK" dirty="0" smtClean="0"/>
              <a:t>V prírode sa kovy nachádzajú v niektorých nerastoch, ktoré sa nazývajú rudy.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r>
              <a:rPr lang="sk-SK" sz="3200" dirty="0" smtClean="0"/>
              <a:t>Surové železo sa vyrába vo vysokej peci zo železnej rudy, a ďalších prísad . Surové železo sa v určitých intervaloch vypúšťa z vysokej pece odpichom . V panvách sa dopravuje do oceliarne alebo odlieva sa do plochých kusov . Surové železo sa ešte nedá použiť, lebo je krehké a nemá požadované vlastnosti.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/>
          <a:lstStyle/>
          <a:p>
            <a:r>
              <a:rPr lang="sk-SK" dirty="0" smtClean="0"/>
              <a:t>Používa sa preto ako základný materiál pre oceliarne a zlievarne ,kde sa z neho vyrába oceľ a liatina . U nás sa surové železo vyrába v </a:t>
            </a:r>
            <a:r>
              <a:rPr lang="sk-SK" dirty="0" err="1" smtClean="0"/>
              <a:t>železiarniach</a:t>
            </a:r>
            <a:r>
              <a:rPr lang="sk-SK" dirty="0" smtClean="0"/>
              <a:t> </a:t>
            </a:r>
            <a:r>
              <a:rPr lang="sk-SK" dirty="0" err="1" smtClean="0"/>
              <a:t>v</a:t>
            </a:r>
            <a:r>
              <a:rPr lang="sk-SK" dirty="0" smtClean="0"/>
              <a:t> Košiciach.</a:t>
            </a:r>
            <a:br>
              <a:rPr lang="sk-SK" dirty="0" smtClean="0"/>
            </a:br>
            <a:r>
              <a:rPr lang="sk-SK" dirty="0" smtClean="0"/>
              <a:t>Medzi kovy najčastejšie používame v priemysle možno zaradiť oceľ, liatinu, neželezné kovy ako je hliník , meď, cín , olovo , zinok a ich zliatiny.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</TotalTime>
  <Words>283</Words>
  <Application>Microsoft Office PowerPoint</Application>
  <PresentationFormat>Prezentácia na obrazovke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Talent</vt:lpstr>
      <vt:lpstr>KOVY</vt:lpstr>
      <vt:lpstr>Medzi známe čisté kovy patria: </vt:lpstr>
      <vt:lpstr>Prezentácia programu PowerPoint</vt:lpstr>
      <vt:lpstr>Vlastnosti</vt:lpstr>
      <vt:lpstr>Prezentácia programu PowerPoint</vt:lpstr>
      <vt:lpstr>Na čo sa využívajú kovy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</dc:title>
  <dc:creator>weigl</dc:creator>
  <cp:lastModifiedBy>Ladislav Katona</cp:lastModifiedBy>
  <cp:revision>10</cp:revision>
  <dcterms:created xsi:type="dcterms:W3CDTF">2019-01-08T19:03:35Z</dcterms:created>
  <dcterms:modified xsi:type="dcterms:W3CDTF">2020-12-07T20:33:08Z</dcterms:modified>
</cp:coreProperties>
</file>