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DB4A-F933-40A7-804F-7B3FB39B7E75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403074-9879-426C-94F3-0F8C8CC9A61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DB4A-F933-40A7-804F-7B3FB39B7E75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3074-9879-426C-94F3-0F8C8CC9A61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D403074-9879-426C-94F3-0F8C8CC9A617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DB4A-F933-40A7-804F-7B3FB39B7E75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DB4A-F933-40A7-804F-7B3FB39B7E75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D403074-9879-426C-94F3-0F8C8CC9A61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DB4A-F933-40A7-804F-7B3FB39B7E75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403074-9879-426C-94F3-0F8C8CC9A61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0F6DB4A-F933-40A7-804F-7B3FB39B7E75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3074-9879-426C-94F3-0F8C8CC9A61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DB4A-F933-40A7-804F-7B3FB39B7E75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D403074-9879-426C-94F3-0F8C8CC9A617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DB4A-F933-40A7-804F-7B3FB39B7E75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D403074-9879-426C-94F3-0F8C8CC9A6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DB4A-F933-40A7-804F-7B3FB39B7E75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403074-9879-426C-94F3-0F8C8CC9A6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403074-9879-426C-94F3-0F8C8CC9A617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DB4A-F933-40A7-804F-7B3FB39B7E75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D403074-9879-426C-94F3-0F8C8CC9A61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0F6DB4A-F933-40A7-804F-7B3FB39B7E75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0F6DB4A-F933-40A7-804F-7B3FB39B7E75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403074-9879-426C-94F3-0F8C8CC9A617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Sloh 7. D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uměleckého díla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popis uměleckého díla?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Co všechno můžeme popisovat, myslíme-li „</a:t>
            </a:r>
            <a:r>
              <a:rPr lang="cs-CZ" dirty="0" smtClean="0"/>
              <a:t>umělecké dílo</a:t>
            </a:r>
            <a:r>
              <a:rPr lang="cs-CZ" dirty="0" smtClean="0"/>
              <a:t>“?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obraz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obrázek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sochu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dekorační předmět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plastiku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fotografii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628764"/>
          </a:xfrm>
        </p:spPr>
        <p:txBody>
          <a:bodyPr>
            <a:normAutofit/>
          </a:bodyPr>
          <a:lstStyle/>
          <a:p>
            <a:r>
              <a:rPr lang="cs-CZ" dirty="0" smtClean="0"/>
              <a:t>Jak byste při popisu postupovali? Na co byste se zaměřili nejdříve?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2643182"/>
            <a:ext cx="8503920" cy="3455866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úvod</a:t>
            </a:r>
            <a:r>
              <a:rPr lang="cs-CZ" sz="3600" dirty="0" smtClean="0"/>
              <a:t>: název díla, autor, hlavní motiv </a:t>
            </a:r>
            <a:endParaRPr lang="cs-CZ" sz="3600" dirty="0" smtClean="0"/>
          </a:p>
          <a:p>
            <a:r>
              <a:rPr lang="cs-CZ" sz="3600" b="1" dirty="0" smtClean="0"/>
              <a:t>stať</a:t>
            </a:r>
            <a:r>
              <a:rPr lang="cs-CZ" sz="3600" dirty="0" smtClean="0"/>
              <a:t>: popředí, střed, pozadí </a:t>
            </a:r>
            <a:endParaRPr lang="cs-CZ" sz="3600" dirty="0" smtClean="0"/>
          </a:p>
          <a:p>
            <a:r>
              <a:rPr lang="cs-CZ" sz="3600" b="1" dirty="0" smtClean="0"/>
              <a:t>závěr</a:t>
            </a:r>
            <a:r>
              <a:rPr lang="cs-CZ" sz="3600" dirty="0" smtClean="0"/>
              <a:t>: celkový dojem</a:t>
            </a:r>
            <a:endParaRPr lang="cs-CZ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657212"/>
          </a:xfrm>
        </p:spPr>
        <p:txBody>
          <a:bodyPr/>
          <a:lstStyle/>
          <a:p>
            <a:r>
              <a:rPr lang="cs-CZ" dirty="0" smtClean="0"/>
              <a:t>Úkoly k obrázku: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AutoNum type="arabicPeriod"/>
            </a:pPr>
            <a:r>
              <a:rPr lang="cs-CZ" dirty="0" smtClean="0"/>
              <a:t>Napište </a:t>
            </a:r>
            <a:r>
              <a:rPr lang="cs-CZ" dirty="0" smtClean="0"/>
              <a:t>deset přídavných jmen, která byste použili v popisu </a:t>
            </a:r>
            <a:endParaRPr lang="cs-CZ" dirty="0" smtClean="0"/>
          </a:p>
          <a:p>
            <a:pPr marL="342900" indent="-342900">
              <a:buAutoNum type="arabicPeriod"/>
            </a:pPr>
            <a:r>
              <a:rPr lang="cs-CZ" dirty="0" smtClean="0"/>
              <a:t>2</a:t>
            </a:r>
            <a:r>
              <a:rPr lang="cs-CZ" dirty="0" smtClean="0"/>
              <a:t>. Napište deset sloves, která byste použili v popisu </a:t>
            </a:r>
            <a:endParaRPr lang="cs-CZ" dirty="0" smtClean="0"/>
          </a:p>
          <a:p>
            <a:pPr marL="342900" indent="-342900">
              <a:buAutoNum type="arabicPeriod"/>
            </a:pPr>
            <a:r>
              <a:rPr lang="cs-CZ" dirty="0" smtClean="0"/>
              <a:t>3</a:t>
            </a:r>
            <a:r>
              <a:rPr lang="cs-CZ" dirty="0" smtClean="0"/>
              <a:t>. Napište úvod (název, autor, hlavní motiv) </a:t>
            </a:r>
            <a:endParaRPr lang="cs-CZ" dirty="0" smtClean="0"/>
          </a:p>
          <a:p>
            <a:pPr marL="342900" indent="-342900">
              <a:buAutoNum type="arabicPeriod"/>
            </a:pPr>
            <a:r>
              <a:rPr lang="cs-CZ" dirty="0" smtClean="0"/>
              <a:t>4</a:t>
            </a:r>
            <a:r>
              <a:rPr lang="cs-CZ" dirty="0" smtClean="0"/>
              <a:t>. Napište stať (popředí, střed, pozadí) </a:t>
            </a:r>
            <a:endParaRPr lang="cs-CZ" dirty="0" smtClean="0"/>
          </a:p>
          <a:p>
            <a:pPr marL="342900" indent="-342900">
              <a:buAutoNum type="arabicPeriod"/>
            </a:pPr>
            <a:r>
              <a:rPr lang="cs-CZ" dirty="0" smtClean="0"/>
              <a:t>5</a:t>
            </a:r>
            <a:r>
              <a:rPr lang="cs-CZ" dirty="0" smtClean="0"/>
              <a:t>. Napište závěr (celkový dojem)</a:t>
            </a:r>
            <a:endParaRPr lang="cs-CZ" dirty="0"/>
          </a:p>
        </p:txBody>
      </p:sp>
      <p:pic>
        <p:nvPicPr>
          <p:cNvPr id="7" name="Zástupný symbol pro obsah 6" descr="1002551_trefl-puzzle-mona-lisa-1000-dilku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786050" y="857232"/>
            <a:ext cx="6215106" cy="492922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</TotalTime>
  <Words>119</Words>
  <Application>Microsoft Office PowerPoint</Application>
  <PresentationFormat>Předvádění na obrazovce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Administrativní</vt:lpstr>
      <vt:lpstr>Popis uměleckého díla</vt:lpstr>
      <vt:lpstr>Co je popis uměleckého díla?</vt:lpstr>
      <vt:lpstr>Jak byste při popisu postupovali? Na co byste se zaměřili nejdříve?  </vt:lpstr>
      <vt:lpstr>Úkoly k obrázku: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Popis uměleckého díla</dc:title>
  <dc:creator>Ilona Šimarová</dc:creator>
  <cp:lastModifiedBy>Ilona Šimarová</cp:lastModifiedBy>
  <cp:revision>2</cp:revision>
  <dcterms:created xsi:type="dcterms:W3CDTF">2020-10-12T16:40:14Z</dcterms:created>
  <dcterms:modified xsi:type="dcterms:W3CDTF">2020-10-12T16:51:37Z</dcterms:modified>
</cp:coreProperties>
</file>