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453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5A03A-5FF8-4D86-97D5-52CBA9CFA616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0506E2D-3B11-45E4-8556-E5C059116904}">
      <dgm:prSet phldrT="[Text]"/>
      <dgm:spPr/>
      <dgm:t>
        <a:bodyPr/>
        <a:lstStyle/>
        <a:p>
          <a:r>
            <a:rPr lang="sk-SK" b="1" dirty="0" smtClean="0">
              <a:solidFill>
                <a:schemeClr val="accent5">
                  <a:lumMod val="50000"/>
                </a:schemeClr>
              </a:solidFill>
            </a:rPr>
            <a:t>Druhy vôd podľa skupenstva:</a:t>
          </a:r>
        </a:p>
        <a:p>
          <a:r>
            <a:rPr lang="sk-SK" b="0" i="1" dirty="0" smtClean="0">
              <a:solidFill>
                <a:schemeClr val="accent5">
                  <a:lumMod val="50000"/>
                </a:schemeClr>
              </a:solidFill>
            </a:rPr>
            <a:t>(už vieme)</a:t>
          </a:r>
          <a:endParaRPr lang="sk-SK" b="0" i="1" dirty="0">
            <a:solidFill>
              <a:schemeClr val="accent5">
                <a:lumMod val="50000"/>
              </a:schemeClr>
            </a:solidFill>
          </a:endParaRPr>
        </a:p>
      </dgm:t>
    </dgm:pt>
    <dgm:pt modelId="{946A062D-795E-4CFA-845A-8F8D71D2F673}" type="parTrans" cxnId="{7DBDB4C1-1BA7-4457-8B92-5F5232F5CC43}">
      <dgm:prSet/>
      <dgm:spPr/>
      <dgm:t>
        <a:bodyPr/>
        <a:lstStyle/>
        <a:p>
          <a:endParaRPr lang="sk-SK"/>
        </a:p>
      </dgm:t>
    </dgm:pt>
    <dgm:pt modelId="{52AED7F9-D0FA-4887-BAC2-5D310BAC33C0}" type="sibTrans" cxnId="{7DBDB4C1-1BA7-4457-8B92-5F5232F5CC43}">
      <dgm:prSet/>
      <dgm:spPr/>
      <dgm:t>
        <a:bodyPr/>
        <a:lstStyle/>
        <a:p>
          <a:endParaRPr lang="sk-SK"/>
        </a:p>
      </dgm:t>
    </dgm:pt>
    <dgm:pt modelId="{43270F20-9298-43AE-8306-C40E0BA935C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plynné skupenstvo</a:t>
          </a:r>
          <a:endParaRPr lang="sk-SK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FD1B2617-4332-4A30-A0C4-656471B5ECD8}" type="parTrans" cxnId="{47A99CDF-F936-45B4-8610-911FB3098536}">
      <dgm:prSet/>
      <dgm:spPr/>
      <dgm:t>
        <a:bodyPr/>
        <a:lstStyle/>
        <a:p>
          <a:endParaRPr lang="sk-SK"/>
        </a:p>
      </dgm:t>
    </dgm:pt>
    <dgm:pt modelId="{5175A37C-BFE4-4142-9650-D1CE19A3293D}" type="sibTrans" cxnId="{47A99CDF-F936-45B4-8610-911FB3098536}">
      <dgm:prSet/>
      <dgm:spPr/>
      <dgm:t>
        <a:bodyPr/>
        <a:lstStyle/>
        <a:p>
          <a:endParaRPr lang="sk-SK"/>
        </a:p>
      </dgm:t>
    </dgm:pt>
    <dgm:pt modelId="{42CED8B1-798B-4393-B82E-2B29BB2529E8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kvapalné skupenstvo</a:t>
          </a:r>
          <a:endParaRPr lang="sk-SK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BD7EB4AE-5778-4275-B253-04C30CF186C4}" type="parTrans" cxnId="{218DD47F-F473-43FD-AA31-4A3BE3B12D51}">
      <dgm:prSet/>
      <dgm:spPr/>
      <dgm:t>
        <a:bodyPr/>
        <a:lstStyle/>
        <a:p>
          <a:endParaRPr lang="sk-SK"/>
        </a:p>
      </dgm:t>
    </dgm:pt>
    <dgm:pt modelId="{B05457D6-3A21-4913-A45E-B82D56B2D6E9}" type="sibTrans" cxnId="{218DD47F-F473-43FD-AA31-4A3BE3B12D51}">
      <dgm:prSet/>
      <dgm:spPr/>
      <dgm:t>
        <a:bodyPr/>
        <a:lstStyle/>
        <a:p>
          <a:endParaRPr lang="sk-SK"/>
        </a:p>
      </dgm:t>
    </dgm:pt>
    <dgm:pt modelId="{25A089E7-C4E0-4995-B877-DA9D6C79E7C2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tuhé skupenstvo</a:t>
          </a:r>
          <a:endParaRPr lang="sk-SK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60F5DD46-9089-4D02-9A0B-ED7885CDED82}" type="parTrans" cxnId="{5C9CA757-498C-429D-BAAE-0BC403AF2A01}">
      <dgm:prSet/>
      <dgm:spPr/>
      <dgm:t>
        <a:bodyPr/>
        <a:lstStyle/>
        <a:p>
          <a:endParaRPr lang="sk-SK"/>
        </a:p>
      </dgm:t>
    </dgm:pt>
    <dgm:pt modelId="{1D1CF81D-B1A2-49FC-B77E-FB09D77C6754}" type="sibTrans" cxnId="{5C9CA757-498C-429D-BAAE-0BC403AF2A01}">
      <dgm:prSet/>
      <dgm:spPr/>
      <dgm:t>
        <a:bodyPr/>
        <a:lstStyle/>
        <a:p>
          <a:endParaRPr lang="sk-SK"/>
        </a:p>
      </dgm:t>
    </dgm:pt>
    <dgm:pt modelId="{2430CD2D-C075-4810-A77C-8C7F96E3C90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i="1" dirty="0" smtClean="0"/>
            <a:t>vodná para</a:t>
          </a:r>
          <a:endParaRPr lang="sk-SK" sz="2000" i="1" dirty="0"/>
        </a:p>
      </dgm:t>
    </dgm:pt>
    <dgm:pt modelId="{A2893284-FBC1-4BCE-8F33-21DB21E80A69}" type="parTrans" cxnId="{B0812B07-B539-44CC-A4A6-7682270829BB}">
      <dgm:prSet/>
      <dgm:spPr/>
      <dgm:t>
        <a:bodyPr/>
        <a:lstStyle/>
        <a:p>
          <a:endParaRPr lang="sk-SK"/>
        </a:p>
      </dgm:t>
    </dgm:pt>
    <dgm:pt modelId="{CD094481-9B36-4595-975C-23A0129D2414}" type="sibTrans" cxnId="{B0812B07-B539-44CC-A4A6-7682270829BB}">
      <dgm:prSet/>
      <dgm:spPr/>
      <dgm:t>
        <a:bodyPr/>
        <a:lstStyle/>
        <a:p>
          <a:endParaRPr lang="sk-SK"/>
        </a:p>
      </dgm:t>
    </dgm:pt>
    <dgm:pt modelId="{14BFB880-3EE5-42FA-9311-9052F4EDBC7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400" i="1" dirty="0" smtClean="0"/>
            <a:t>voda</a:t>
          </a:r>
          <a:endParaRPr lang="sk-SK" sz="2400" i="1" dirty="0"/>
        </a:p>
      </dgm:t>
    </dgm:pt>
    <dgm:pt modelId="{D699B903-0365-41FC-8691-48128960B337}" type="parTrans" cxnId="{5A297460-0670-4E6E-9B4F-75ADEC24C811}">
      <dgm:prSet/>
      <dgm:spPr/>
      <dgm:t>
        <a:bodyPr/>
        <a:lstStyle/>
        <a:p>
          <a:endParaRPr lang="sk-SK"/>
        </a:p>
      </dgm:t>
    </dgm:pt>
    <dgm:pt modelId="{5BC6B7B1-62EC-4110-BD81-2123C783779E}" type="sibTrans" cxnId="{5A297460-0670-4E6E-9B4F-75ADEC24C811}">
      <dgm:prSet/>
      <dgm:spPr/>
      <dgm:t>
        <a:bodyPr/>
        <a:lstStyle/>
        <a:p>
          <a:endParaRPr lang="sk-SK"/>
        </a:p>
      </dgm:t>
    </dgm:pt>
    <dgm:pt modelId="{6F091497-A4ED-4A0A-86D9-838C6410C8D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400" i="1" dirty="0" smtClean="0"/>
            <a:t>ľad</a:t>
          </a:r>
          <a:endParaRPr lang="sk-SK" sz="2400" i="1" dirty="0"/>
        </a:p>
      </dgm:t>
    </dgm:pt>
    <dgm:pt modelId="{41E14097-505B-4EA3-BB42-D0DC769618DD}" type="parTrans" cxnId="{B678EE9B-E6C5-423B-B834-9291AF81FDA3}">
      <dgm:prSet/>
      <dgm:spPr/>
      <dgm:t>
        <a:bodyPr/>
        <a:lstStyle/>
        <a:p>
          <a:endParaRPr lang="sk-SK"/>
        </a:p>
      </dgm:t>
    </dgm:pt>
    <dgm:pt modelId="{D97555DE-C0B7-446F-AC6F-A1D6C7C8CC66}" type="sibTrans" cxnId="{B678EE9B-E6C5-423B-B834-9291AF81FDA3}">
      <dgm:prSet/>
      <dgm:spPr/>
      <dgm:t>
        <a:bodyPr/>
        <a:lstStyle/>
        <a:p>
          <a:endParaRPr lang="sk-SK"/>
        </a:p>
      </dgm:t>
    </dgm:pt>
    <dgm:pt modelId="{20D279C2-1B89-46BD-A3BF-3E318F734955}" type="pres">
      <dgm:prSet presAssocID="{E9A5A03A-5FF8-4D86-97D5-52CBA9CFA6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71BAA3B-2071-4C65-8A1E-CC73B9AE7E0F}" type="pres">
      <dgm:prSet presAssocID="{E0506E2D-3B11-45E4-8556-E5C059116904}" presName="hierRoot1" presStyleCnt="0">
        <dgm:presLayoutVars>
          <dgm:hierBranch val="init"/>
        </dgm:presLayoutVars>
      </dgm:prSet>
      <dgm:spPr/>
    </dgm:pt>
    <dgm:pt modelId="{B97F0E33-47BA-4189-BC29-A25141339588}" type="pres">
      <dgm:prSet presAssocID="{E0506E2D-3B11-45E4-8556-E5C059116904}" presName="rootComposite1" presStyleCnt="0"/>
      <dgm:spPr/>
    </dgm:pt>
    <dgm:pt modelId="{AA0921DC-7810-4D92-A8CA-D7D7A860348D}" type="pres">
      <dgm:prSet presAssocID="{E0506E2D-3B11-45E4-8556-E5C059116904}" presName="rootText1" presStyleLbl="node0" presStyleIdx="0" presStyleCnt="1" custScaleX="298854" custScaleY="63969" custLinFactY="-45109" custLinFactNeighborX="6046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44AC487-D285-4B94-ACF6-24435F17FC1E}" type="pres">
      <dgm:prSet presAssocID="{E0506E2D-3B11-45E4-8556-E5C059116904}" presName="rootConnector1" presStyleLbl="node1" presStyleIdx="0" presStyleCnt="0"/>
      <dgm:spPr/>
      <dgm:t>
        <a:bodyPr/>
        <a:lstStyle/>
        <a:p>
          <a:endParaRPr lang="sk-SK"/>
        </a:p>
      </dgm:t>
    </dgm:pt>
    <dgm:pt modelId="{C6CEC221-0665-44D3-BEB4-9DBED49596D5}" type="pres">
      <dgm:prSet presAssocID="{E0506E2D-3B11-45E4-8556-E5C059116904}" presName="hierChild2" presStyleCnt="0"/>
      <dgm:spPr/>
    </dgm:pt>
    <dgm:pt modelId="{F90F6317-7ADB-4EA0-BFAF-E508BC2D4028}" type="pres">
      <dgm:prSet presAssocID="{FD1B2617-4332-4A30-A0C4-656471B5ECD8}" presName="Name37" presStyleLbl="parChTrans1D2" presStyleIdx="0" presStyleCnt="3"/>
      <dgm:spPr/>
      <dgm:t>
        <a:bodyPr/>
        <a:lstStyle/>
        <a:p>
          <a:endParaRPr lang="sk-SK"/>
        </a:p>
      </dgm:t>
    </dgm:pt>
    <dgm:pt modelId="{86F520A4-FBC6-403A-BAAC-38B216D4D110}" type="pres">
      <dgm:prSet presAssocID="{43270F20-9298-43AE-8306-C40E0BA935C9}" presName="hierRoot2" presStyleCnt="0">
        <dgm:presLayoutVars>
          <dgm:hierBranch val="init"/>
        </dgm:presLayoutVars>
      </dgm:prSet>
      <dgm:spPr/>
    </dgm:pt>
    <dgm:pt modelId="{7635DF9F-02BD-412B-B125-E59D3D8444B7}" type="pres">
      <dgm:prSet presAssocID="{43270F20-9298-43AE-8306-C40E0BA935C9}" presName="rootComposite" presStyleCnt="0"/>
      <dgm:spPr/>
    </dgm:pt>
    <dgm:pt modelId="{D75A9BE8-617D-47F7-920C-D6A756972C7A}" type="pres">
      <dgm:prSet presAssocID="{43270F20-9298-43AE-8306-C40E0BA935C9}" presName="rootText" presStyleLbl="node2" presStyleIdx="0" presStyleCnt="3" custLinFactY="-35128" custLinFactNeighborX="12943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935A19F-482E-4244-BE1A-9BD032AFA490}" type="pres">
      <dgm:prSet presAssocID="{43270F20-9298-43AE-8306-C40E0BA935C9}" presName="rootConnector" presStyleLbl="node2" presStyleIdx="0" presStyleCnt="3"/>
      <dgm:spPr/>
      <dgm:t>
        <a:bodyPr/>
        <a:lstStyle/>
        <a:p>
          <a:endParaRPr lang="sk-SK"/>
        </a:p>
      </dgm:t>
    </dgm:pt>
    <dgm:pt modelId="{D9540732-55DA-4B20-B165-50ECE71A9695}" type="pres">
      <dgm:prSet presAssocID="{43270F20-9298-43AE-8306-C40E0BA935C9}" presName="hierChild4" presStyleCnt="0"/>
      <dgm:spPr/>
    </dgm:pt>
    <dgm:pt modelId="{F09ABDD4-3C15-4BB4-B082-0414F9812405}" type="pres">
      <dgm:prSet presAssocID="{A2893284-FBC1-4BCE-8F33-21DB21E80A69}" presName="Name37" presStyleLbl="parChTrans1D3" presStyleIdx="0" presStyleCnt="3"/>
      <dgm:spPr/>
      <dgm:t>
        <a:bodyPr/>
        <a:lstStyle/>
        <a:p>
          <a:endParaRPr lang="sk-SK"/>
        </a:p>
      </dgm:t>
    </dgm:pt>
    <dgm:pt modelId="{90A729F4-F603-4D72-8B7E-B3E9F6128FDF}" type="pres">
      <dgm:prSet presAssocID="{2430CD2D-C075-4810-A77C-8C7F96E3C909}" presName="hierRoot2" presStyleCnt="0">
        <dgm:presLayoutVars>
          <dgm:hierBranch val="init"/>
        </dgm:presLayoutVars>
      </dgm:prSet>
      <dgm:spPr/>
    </dgm:pt>
    <dgm:pt modelId="{4CED32BF-F94A-4561-B0A6-B13384F41146}" type="pres">
      <dgm:prSet presAssocID="{2430CD2D-C075-4810-A77C-8C7F96E3C909}" presName="rootComposite" presStyleCnt="0"/>
      <dgm:spPr/>
    </dgm:pt>
    <dgm:pt modelId="{CBBABD39-3314-440C-A420-4609A9A7F779}" type="pres">
      <dgm:prSet presAssocID="{2430CD2D-C075-4810-A77C-8C7F96E3C909}" presName="rootText" presStyleLbl="node3" presStyleIdx="0" presStyleCnt="3" custScaleX="88165" custScaleY="36600" custLinFactNeighborX="-25177" custLinFactNeighborY="-4753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B3E0C66-8E01-45CC-A5F4-59EBC876AF27}" type="pres">
      <dgm:prSet presAssocID="{2430CD2D-C075-4810-A77C-8C7F96E3C909}" presName="rootConnector" presStyleLbl="node3" presStyleIdx="0" presStyleCnt="3"/>
      <dgm:spPr/>
      <dgm:t>
        <a:bodyPr/>
        <a:lstStyle/>
        <a:p>
          <a:endParaRPr lang="sk-SK"/>
        </a:p>
      </dgm:t>
    </dgm:pt>
    <dgm:pt modelId="{05EDA1E1-8361-4420-93CB-AA28D7E158A5}" type="pres">
      <dgm:prSet presAssocID="{2430CD2D-C075-4810-A77C-8C7F96E3C909}" presName="hierChild4" presStyleCnt="0"/>
      <dgm:spPr/>
    </dgm:pt>
    <dgm:pt modelId="{D8EF8BD4-DD08-43EE-924A-8FC76B95E064}" type="pres">
      <dgm:prSet presAssocID="{2430CD2D-C075-4810-A77C-8C7F96E3C909}" presName="hierChild5" presStyleCnt="0"/>
      <dgm:spPr/>
    </dgm:pt>
    <dgm:pt modelId="{EF9B5992-B442-4CCA-A849-0AC3B911D23C}" type="pres">
      <dgm:prSet presAssocID="{43270F20-9298-43AE-8306-C40E0BA935C9}" presName="hierChild5" presStyleCnt="0"/>
      <dgm:spPr/>
    </dgm:pt>
    <dgm:pt modelId="{B228B71B-A810-42E1-B5CF-DBC66A093B63}" type="pres">
      <dgm:prSet presAssocID="{BD7EB4AE-5778-4275-B253-04C30CF186C4}" presName="Name37" presStyleLbl="parChTrans1D2" presStyleIdx="1" presStyleCnt="3"/>
      <dgm:spPr/>
      <dgm:t>
        <a:bodyPr/>
        <a:lstStyle/>
        <a:p>
          <a:endParaRPr lang="sk-SK"/>
        </a:p>
      </dgm:t>
    </dgm:pt>
    <dgm:pt modelId="{305E6879-3F00-4A4A-B0FE-A8620EAAC723}" type="pres">
      <dgm:prSet presAssocID="{42CED8B1-798B-4393-B82E-2B29BB2529E8}" presName="hierRoot2" presStyleCnt="0">
        <dgm:presLayoutVars>
          <dgm:hierBranch val="init"/>
        </dgm:presLayoutVars>
      </dgm:prSet>
      <dgm:spPr/>
    </dgm:pt>
    <dgm:pt modelId="{916E05A6-CFDB-4CAB-B506-A654E1E8567E}" type="pres">
      <dgm:prSet presAssocID="{42CED8B1-798B-4393-B82E-2B29BB2529E8}" presName="rootComposite" presStyleCnt="0"/>
      <dgm:spPr/>
    </dgm:pt>
    <dgm:pt modelId="{37F32E49-42E6-4B92-ABCD-F5FACAAB104B}" type="pres">
      <dgm:prSet presAssocID="{42CED8B1-798B-4393-B82E-2B29BB2529E8}" presName="rootText" presStyleLbl="node2" presStyleIdx="1" presStyleCnt="3" custLinFactY="-35128" custLinFactNeighborX="16581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E224881-4304-49ED-AEF5-4A0C4E5C6853}" type="pres">
      <dgm:prSet presAssocID="{42CED8B1-798B-4393-B82E-2B29BB2529E8}" presName="rootConnector" presStyleLbl="node2" presStyleIdx="1" presStyleCnt="3"/>
      <dgm:spPr/>
      <dgm:t>
        <a:bodyPr/>
        <a:lstStyle/>
        <a:p>
          <a:endParaRPr lang="sk-SK"/>
        </a:p>
      </dgm:t>
    </dgm:pt>
    <dgm:pt modelId="{0958CABE-BBF7-4827-81A7-49817FA225C9}" type="pres">
      <dgm:prSet presAssocID="{42CED8B1-798B-4393-B82E-2B29BB2529E8}" presName="hierChild4" presStyleCnt="0"/>
      <dgm:spPr/>
    </dgm:pt>
    <dgm:pt modelId="{7BA83025-7F8D-4A7E-88C0-FE836328FEA9}" type="pres">
      <dgm:prSet presAssocID="{D699B903-0365-41FC-8691-48128960B337}" presName="Name37" presStyleLbl="parChTrans1D3" presStyleIdx="1" presStyleCnt="3"/>
      <dgm:spPr/>
      <dgm:t>
        <a:bodyPr/>
        <a:lstStyle/>
        <a:p>
          <a:endParaRPr lang="sk-SK"/>
        </a:p>
      </dgm:t>
    </dgm:pt>
    <dgm:pt modelId="{E4DF3CB6-111B-4D67-9DC0-92289834C3BD}" type="pres">
      <dgm:prSet presAssocID="{14BFB880-3EE5-42FA-9311-9052F4EDBC76}" presName="hierRoot2" presStyleCnt="0">
        <dgm:presLayoutVars>
          <dgm:hierBranch val="init"/>
        </dgm:presLayoutVars>
      </dgm:prSet>
      <dgm:spPr/>
    </dgm:pt>
    <dgm:pt modelId="{7543FC63-AFA7-4038-817B-9CFDEB38796F}" type="pres">
      <dgm:prSet presAssocID="{14BFB880-3EE5-42FA-9311-9052F4EDBC76}" presName="rootComposite" presStyleCnt="0"/>
      <dgm:spPr/>
    </dgm:pt>
    <dgm:pt modelId="{AD57F55E-F3A4-47ED-9E1A-B9DA962CCCAB}" type="pres">
      <dgm:prSet presAssocID="{14BFB880-3EE5-42FA-9311-9052F4EDBC76}" presName="rootText" presStyleLbl="node3" presStyleIdx="1" presStyleCnt="3" custScaleY="36695" custLinFactNeighborX="-11699" custLinFactNeighborY="-4753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693ADAA-006E-426D-A9F6-E5976C0913B2}" type="pres">
      <dgm:prSet presAssocID="{14BFB880-3EE5-42FA-9311-9052F4EDBC76}" presName="rootConnector" presStyleLbl="node3" presStyleIdx="1" presStyleCnt="3"/>
      <dgm:spPr/>
      <dgm:t>
        <a:bodyPr/>
        <a:lstStyle/>
        <a:p>
          <a:endParaRPr lang="sk-SK"/>
        </a:p>
      </dgm:t>
    </dgm:pt>
    <dgm:pt modelId="{7E7E0323-A3EF-46E4-8089-B0D7D3375C40}" type="pres">
      <dgm:prSet presAssocID="{14BFB880-3EE5-42FA-9311-9052F4EDBC76}" presName="hierChild4" presStyleCnt="0"/>
      <dgm:spPr/>
    </dgm:pt>
    <dgm:pt modelId="{5E8ECA97-8B55-41EE-9913-BED7C49BCCD9}" type="pres">
      <dgm:prSet presAssocID="{14BFB880-3EE5-42FA-9311-9052F4EDBC76}" presName="hierChild5" presStyleCnt="0"/>
      <dgm:spPr/>
    </dgm:pt>
    <dgm:pt modelId="{06B15875-9EE7-4F8E-B65E-46C758F6F63F}" type="pres">
      <dgm:prSet presAssocID="{42CED8B1-798B-4393-B82E-2B29BB2529E8}" presName="hierChild5" presStyleCnt="0"/>
      <dgm:spPr/>
    </dgm:pt>
    <dgm:pt modelId="{3B86E7CD-3CCE-407E-9A26-DD57E2969404}" type="pres">
      <dgm:prSet presAssocID="{60F5DD46-9089-4D02-9A0B-ED7885CDED82}" presName="Name37" presStyleLbl="parChTrans1D2" presStyleIdx="2" presStyleCnt="3"/>
      <dgm:spPr/>
      <dgm:t>
        <a:bodyPr/>
        <a:lstStyle/>
        <a:p>
          <a:endParaRPr lang="sk-SK"/>
        </a:p>
      </dgm:t>
    </dgm:pt>
    <dgm:pt modelId="{F06E4A0A-3B04-4DE5-A697-7F68FEE6F7AA}" type="pres">
      <dgm:prSet presAssocID="{25A089E7-C4E0-4995-B877-DA9D6C79E7C2}" presName="hierRoot2" presStyleCnt="0">
        <dgm:presLayoutVars>
          <dgm:hierBranch val="init"/>
        </dgm:presLayoutVars>
      </dgm:prSet>
      <dgm:spPr/>
    </dgm:pt>
    <dgm:pt modelId="{96B0ED64-AFFC-4698-9E2F-41A591F25EE0}" type="pres">
      <dgm:prSet presAssocID="{25A089E7-C4E0-4995-B877-DA9D6C79E7C2}" presName="rootComposite" presStyleCnt="0"/>
      <dgm:spPr/>
    </dgm:pt>
    <dgm:pt modelId="{0ED1F0CC-748D-4380-A840-2741AC0EF6FA}" type="pres">
      <dgm:prSet presAssocID="{25A089E7-C4E0-4995-B877-DA9D6C79E7C2}" presName="rootText" presStyleLbl="node2" presStyleIdx="2" presStyleCnt="3" custLinFactY="-35128" custLinFactNeighborX="16939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CD8F86-D455-4E30-B135-603459B4B033}" type="pres">
      <dgm:prSet presAssocID="{25A089E7-C4E0-4995-B877-DA9D6C79E7C2}" presName="rootConnector" presStyleLbl="node2" presStyleIdx="2" presStyleCnt="3"/>
      <dgm:spPr/>
      <dgm:t>
        <a:bodyPr/>
        <a:lstStyle/>
        <a:p>
          <a:endParaRPr lang="sk-SK"/>
        </a:p>
      </dgm:t>
    </dgm:pt>
    <dgm:pt modelId="{F929BF08-99AA-463C-B026-9F1C55CE5259}" type="pres">
      <dgm:prSet presAssocID="{25A089E7-C4E0-4995-B877-DA9D6C79E7C2}" presName="hierChild4" presStyleCnt="0"/>
      <dgm:spPr/>
    </dgm:pt>
    <dgm:pt modelId="{2AA3340C-A98B-46AA-9EA1-E22C4490EF42}" type="pres">
      <dgm:prSet presAssocID="{41E14097-505B-4EA3-BB42-D0DC769618DD}" presName="Name37" presStyleLbl="parChTrans1D3" presStyleIdx="2" presStyleCnt="3"/>
      <dgm:spPr/>
      <dgm:t>
        <a:bodyPr/>
        <a:lstStyle/>
        <a:p>
          <a:endParaRPr lang="sk-SK"/>
        </a:p>
      </dgm:t>
    </dgm:pt>
    <dgm:pt modelId="{046D5036-2072-4559-8F00-B58D5CE0916C}" type="pres">
      <dgm:prSet presAssocID="{6F091497-A4ED-4A0A-86D9-838C6410C8DB}" presName="hierRoot2" presStyleCnt="0">
        <dgm:presLayoutVars>
          <dgm:hierBranch val="init"/>
        </dgm:presLayoutVars>
      </dgm:prSet>
      <dgm:spPr/>
    </dgm:pt>
    <dgm:pt modelId="{8A388479-B4F1-4198-A89B-B8B0534F3483}" type="pres">
      <dgm:prSet presAssocID="{6F091497-A4ED-4A0A-86D9-838C6410C8DB}" presName="rootComposite" presStyleCnt="0"/>
      <dgm:spPr/>
    </dgm:pt>
    <dgm:pt modelId="{7A87C8D9-6D6C-4168-8DFF-1A35842C5D94}" type="pres">
      <dgm:prSet presAssocID="{6F091497-A4ED-4A0A-86D9-838C6410C8DB}" presName="rootText" presStyleLbl="node3" presStyleIdx="2" presStyleCnt="3" custScaleY="35540" custLinFactNeighborX="-4781" custLinFactNeighborY="-4753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9CB2976-4DF4-4459-96A9-00CA761B8EFF}" type="pres">
      <dgm:prSet presAssocID="{6F091497-A4ED-4A0A-86D9-838C6410C8DB}" presName="rootConnector" presStyleLbl="node3" presStyleIdx="2" presStyleCnt="3"/>
      <dgm:spPr/>
      <dgm:t>
        <a:bodyPr/>
        <a:lstStyle/>
        <a:p>
          <a:endParaRPr lang="sk-SK"/>
        </a:p>
      </dgm:t>
    </dgm:pt>
    <dgm:pt modelId="{E408E171-BA10-40CD-9FAF-73255E62EB29}" type="pres">
      <dgm:prSet presAssocID="{6F091497-A4ED-4A0A-86D9-838C6410C8DB}" presName="hierChild4" presStyleCnt="0"/>
      <dgm:spPr/>
    </dgm:pt>
    <dgm:pt modelId="{C1C330E6-FC90-469D-A20F-278794B885B8}" type="pres">
      <dgm:prSet presAssocID="{6F091497-A4ED-4A0A-86D9-838C6410C8DB}" presName="hierChild5" presStyleCnt="0"/>
      <dgm:spPr/>
    </dgm:pt>
    <dgm:pt modelId="{443C0471-A200-4F3C-ADA0-CB00DD9C0E1F}" type="pres">
      <dgm:prSet presAssocID="{25A089E7-C4E0-4995-B877-DA9D6C79E7C2}" presName="hierChild5" presStyleCnt="0"/>
      <dgm:spPr/>
    </dgm:pt>
    <dgm:pt modelId="{0744D2D9-DBB9-48B6-8416-B4E017CE24AD}" type="pres">
      <dgm:prSet presAssocID="{E0506E2D-3B11-45E4-8556-E5C059116904}" presName="hierChild3" presStyleCnt="0"/>
      <dgm:spPr/>
    </dgm:pt>
  </dgm:ptLst>
  <dgm:cxnLst>
    <dgm:cxn modelId="{5C9CA757-498C-429D-BAAE-0BC403AF2A01}" srcId="{E0506E2D-3B11-45E4-8556-E5C059116904}" destId="{25A089E7-C4E0-4995-B877-DA9D6C79E7C2}" srcOrd="2" destOrd="0" parTransId="{60F5DD46-9089-4D02-9A0B-ED7885CDED82}" sibTransId="{1D1CF81D-B1A2-49FC-B77E-FB09D77C6754}"/>
    <dgm:cxn modelId="{B0812B07-B539-44CC-A4A6-7682270829BB}" srcId="{43270F20-9298-43AE-8306-C40E0BA935C9}" destId="{2430CD2D-C075-4810-A77C-8C7F96E3C909}" srcOrd="0" destOrd="0" parTransId="{A2893284-FBC1-4BCE-8F33-21DB21E80A69}" sibTransId="{CD094481-9B36-4595-975C-23A0129D2414}"/>
    <dgm:cxn modelId="{B678EE9B-E6C5-423B-B834-9291AF81FDA3}" srcId="{25A089E7-C4E0-4995-B877-DA9D6C79E7C2}" destId="{6F091497-A4ED-4A0A-86D9-838C6410C8DB}" srcOrd="0" destOrd="0" parTransId="{41E14097-505B-4EA3-BB42-D0DC769618DD}" sibTransId="{D97555DE-C0B7-446F-AC6F-A1D6C7C8CC66}"/>
    <dgm:cxn modelId="{8E4E8904-9547-4A88-8D45-DF52EC9A0325}" type="presOf" srcId="{25A089E7-C4E0-4995-B877-DA9D6C79E7C2}" destId="{0ED1F0CC-748D-4380-A840-2741AC0EF6FA}" srcOrd="0" destOrd="0" presId="urn:microsoft.com/office/officeart/2005/8/layout/orgChart1"/>
    <dgm:cxn modelId="{7268A2E3-930E-4236-98F7-0269026823C3}" type="presOf" srcId="{6F091497-A4ED-4A0A-86D9-838C6410C8DB}" destId="{D9CB2976-4DF4-4459-96A9-00CA761B8EFF}" srcOrd="1" destOrd="0" presId="urn:microsoft.com/office/officeart/2005/8/layout/orgChart1"/>
    <dgm:cxn modelId="{31B31DB2-074A-446A-9867-6957D2237035}" type="presOf" srcId="{14BFB880-3EE5-42FA-9311-9052F4EDBC76}" destId="{3693ADAA-006E-426D-A9F6-E5976C0913B2}" srcOrd="1" destOrd="0" presId="urn:microsoft.com/office/officeart/2005/8/layout/orgChart1"/>
    <dgm:cxn modelId="{07E69508-2B98-47FB-AA19-C5E3818045DF}" type="presOf" srcId="{25A089E7-C4E0-4995-B877-DA9D6C79E7C2}" destId="{9FCD8F86-D455-4E30-B135-603459B4B033}" srcOrd="1" destOrd="0" presId="urn:microsoft.com/office/officeart/2005/8/layout/orgChart1"/>
    <dgm:cxn modelId="{CCDFE437-779D-49D3-B09D-D815237958B2}" type="presOf" srcId="{E0506E2D-3B11-45E4-8556-E5C059116904}" destId="{E44AC487-D285-4B94-ACF6-24435F17FC1E}" srcOrd="1" destOrd="0" presId="urn:microsoft.com/office/officeart/2005/8/layout/orgChart1"/>
    <dgm:cxn modelId="{EA5EEBE4-C456-46DF-AB49-4D884A410E87}" type="presOf" srcId="{42CED8B1-798B-4393-B82E-2B29BB2529E8}" destId="{EE224881-4304-49ED-AEF5-4A0C4E5C6853}" srcOrd="1" destOrd="0" presId="urn:microsoft.com/office/officeart/2005/8/layout/orgChart1"/>
    <dgm:cxn modelId="{5A297460-0670-4E6E-9B4F-75ADEC24C811}" srcId="{42CED8B1-798B-4393-B82E-2B29BB2529E8}" destId="{14BFB880-3EE5-42FA-9311-9052F4EDBC76}" srcOrd="0" destOrd="0" parTransId="{D699B903-0365-41FC-8691-48128960B337}" sibTransId="{5BC6B7B1-62EC-4110-BD81-2123C783779E}"/>
    <dgm:cxn modelId="{3884EA29-2C04-4C51-A00D-660B8FCDBB9E}" type="presOf" srcId="{D699B903-0365-41FC-8691-48128960B337}" destId="{7BA83025-7F8D-4A7E-88C0-FE836328FEA9}" srcOrd="0" destOrd="0" presId="urn:microsoft.com/office/officeart/2005/8/layout/orgChart1"/>
    <dgm:cxn modelId="{88D85D08-2B35-41BD-AAEE-3E2932139B70}" type="presOf" srcId="{FD1B2617-4332-4A30-A0C4-656471B5ECD8}" destId="{F90F6317-7ADB-4EA0-BFAF-E508BC2D4028}" srcOrd="0" destOrd="0" presId="urn:microsoft.com/office/officeart/2005/8/layout/orgChart1"/>
    <dgm:cxn modelId="{218DD47F-F473-43FD-AA31-4A3BE3B12D51}" srcId="{E0506E2D-3B11-45E4-8556-E5C059116904}" destId="{42CED8B1-798B-4393-B82E-2B29BB2529E8}" srcOrd="1" destOrd="0" parTransId="{BD7EB4AE-5778-4275-B253-04C30CF186C4}" sibTransId="{B05457D6-3A21-4913-A45E-B82D56B2D6E9}"/>
    <dgm:cxn modelId="{77679649-E78B-43E4-9C8D-973A190962F5}" type="presOf" srcId="{42CED8B1-798B-4393-B82E-2B29BB2529E8}" destId="{37F32E49-42E6-4B92-ABCD-F5FACAAB104B}" srcOrd="0" destOrd="0" presId="urn:microsoft.com/office/officeart/2005/8/layout/orgChart1"/>
    <dgm:cxn modelId="{DA790653-0498-4313-BD18-08443F912230}" type="presOf" srcId="{2430CD2D-C075-4810-A77C-8C7F96E3C909}" destId="{7B3E0C66-8E01-45CC-A5F4-59EBC876AF27}" srcOrd="1" destOrd="0" presId="urn:microsoft.com/office/officeart/2005/8/layout/orgChart1"/>
    <dgm:cxn modelId="{E694A521-6ADB-434F-9954-F127BFF2341C}" type="presOf" srcId="{A2893284-FBC1-4BCE-8F33-21DB21E80A69}" destId="{F09ABDD4-3C15-4BB4-B082-0414F9812405}" srcOrd="0" destOrd="0" presId="urn:microsoft.com/office/officeart/2005/8/layout/orgChart1"/>
    <dgm:cxn modelId="{1E53A153-95FE-4CA1-BA96-582F0A7F773F}" type="presOf" srcId="{43270F20-9298-43AE-8306-C40E0BA935C9}" destId="{D75A9BE8-617D-47F7-920C-D6A756972C7A}" srcOrd="0" destOrd="0" presId="urn:microsoft.com/office/officeart/2005/8/layout/orgChart1"/>
    <dgm:cxn modelId="{47A99CDF-F936-45B4-8610-911FB3098536}" srcId="{E0506E2D-3B11-45E4-8556-E5C059116904}" destId="{43270F20-9298-43AE-8306-C40E0BA935C9}" srcOrd="0" destOrd="0" parTransId="{FD1B2617-4332-4A30-A0C4-656471B5ECD8}" sibTransId="{5175A37C-BFE4-4142-9650-D1CE19A3293D}"/>
    <dgm:cxn modelId="{A3A6F1FF-BBAC-46B2-BB8B-2CE71B9B9A56}" type="presOf" srcId="{BD7EB4AE-5778-4275-B253-04C30CF186C4}" destId="{B228B71B-A810-42E1-B5CF-DBC66A093B63}" srcOrd="0" destOrd="0" presId="urn:microsoft.com/office/officeart/2005/8/layout/orgChart1"/>
    <dgm:cxn modelId="{A5EE31D2-9AD0-46BA-9FC5-0A8F86C30BEB}" type="presOf" srcId="{60F5DD46-9089-4D02-9A0B-ED7885CDED82}" destId="{3B86E7CD-3CCE-407E-9A26-DD57E2969404}" srcOrd="0" destOrd="0" presId="urn:microsoft.com/office/officeart/2005/8/layout/orgChart1"/>
    <dgm:cxn modelId="{7DBDB4C1-1BA7-4457-8B92-5F5232F5CC43}" srcId="{E9A5A03A-5FF8-4D86-97D5-52CBA9CFA616}" destId="{E0506E2D-3B11-45E4-8556-E5C059116904}" srcOrd="0" destOrd="0" parTransId="{946A062D-795E-4CFA-845A-8F8D71D2F673}" sibTransId="{52AED7F9-D0FA-4887-BAC2-5D310BAC33C0}"/>
    <dgm:cxn modelId="{58299F17-B9C2-48AF-BE6D-F3713D249278}" type="presOf" srcId="{14BFB880-3EE5-42FA-9311-9052F4EDBC76}" destId="{AD57F55E-F3A4-47ED-9E1A-B9DA962CCCAB}" srcOrd="0" destOrd="0" presId="urn:microsoft.com/office/officeart/2005/8/layout/orgChart1"/>
    <dgm:cxn modelId="{1BE40208-5E84-460E-8F78-CA99F18572C7}" type="presOf" srcId="{E9A5A03A-5FF8-4D86-97D5-52CBA9CFA616}" destId="{20D279C2-1B89-46BD-A3BF-3E318F734955}" srcOrd="0" destOrd="0" presId="urn:microsoft.com/office/officeart/2005/8/layout/orgChart1"/>
    <dgm:cxn modelId="{9528064C-0BAB-4E1A-BE31-76287C4D4436}" type="presOf" srcId="{E0506E2D-3B11-45E4-8556-E5C059116904}" destId="{AA0921DC-7810-4D92-A8CA-D7D7A860348D}" srcOrd="0" destOrd="0" presId="urn:microsoft.com/office/officeart/2005/8/layout/orgChart1"/>
    <dgm:cxn modelId="{96B0C807-3A73-4D4B-BE19-E7F8C19E2A57}" type="presOf" srcId="{2430CD2D-C075-4810-A77C-8C7F96E3C909}" destId="{CBBABD39-3314-440C-A420-4609A9A7F779}" srcOrd="0" destOrd="0" presId="urn:microsoft.com/office/officeart/2005/8/layout/orgChart1"/>
    <dgm:cxn modelId="{1D052C15-4C4B-44E9-ACA1-AC96DEE0FF74}" type="presOf" srcId="{6F091497-A4ED-4A0A-86D9-838C6410C8DB}" destId="{7A87C8D9-6D6C-4168-8DFF-1A35842C5D94}" srcOrd="0" destOrd="0" presId="urn:microsoft.com/office/officeart/2005/8/layout/orgChart1"/>
    <dgm:cxn modelId="{FAA3ED5E-E3AC-4957-B55F-D6E8743DDCB0}" type="presOf" srcId="{43270F20-9298-43AE-8306-C40E0BA935C9}" destId="{1935A19F-482E-4244-BE1A-9BD032AFA490}" srcOrd="1" destOrd="0" presId="urn:microsoft.com/office/officeart/2005/8/layout/orgChart1"/>
    <dgm:cxn modelId="{BFD5F04B-1266-40CA-B0AA-A594B1EF8484}" type="presOf" srcId="{41E14097-505B-4EA3-BB42-D0DC769618DD}" destId="{2AA3340C-A98B-46AA-9EA1-E22C4490EF42}" srcOrd="0" destOrd="0" presId="urn:microsoft.com/office/officeart/2005/8/layout/orgChart1"/>
    <dgm:cxn modelId="{EA03A493-35B5-4E08-B8BD-54BBE6A3F36A}" type="presParOf" srcId="{20D279C2-1B89-46BD-A3BF-3E318F734955}" destId="{C71BAA3B-2071-4C65-8A1E-CC73B9AE7E0F}" srcOrd="0" destOrd="0" presId="urn:microsoft.com/office/officeart/2005/8/layout/orgChart1"/>
    <dgm:cxn modelId="{2B053E91-C374-42C9-B4EA-1ECE9B3D15A4}" type="presParOf" srcId="{C71BAA3B-2071-4C65-8A1E-CC73B9AE7E0F}" destId="{B97F0E33-47BA-4189-BC29-A25141339588}" srcOrd="0" destOrd="0" presId="urn:microsoft.com/office/officeart/2005/8/layout/orgChart1"/>
    <dgm:cxn modelId="{E350E0E9-FC56-4AD0-B0E6-6142F5403710}" type="presParOf" srcId="{B97F0E33-47BA-4189-BC29-A25141339588}" destId="{AA0921DC-7810-4D92-A8CA-D7D7A860348D}" srcOrd="0" destOrd="0" presId="urn:microsoft.com/office/officeart/2005/8/layout/orgChart1"/>
    <dgm:cxn modelId="{CC859FC7-CF18-4C6A-B626-618E74050580}" type="presParOf" srcId="{B97F0E33-47BA-4189-BC29-A25141339588}" destId="{E44AC487-D285-4B94-ACF6-24435F17FC1E}" srcOrd="1" destOrd="0" presId="urn:microsoft.com/office/officeart/2005/8/layout/orgChart1"/>
    <dgm:cxn modelId="{C62327A1-D119-487E-9780-484F3A25128C}" type="presParOf" srcId="{C71BAA3B-2071-4C65-8A1E-CC73B9AE7E0F}" destId="{C6CEC221-0665-44D3-BEB4-9DBED49596D5}" srcOrd="1" destOrd="0" presId="urn:microsoft.com/office/officeart/2005/8/layout/orgChart1"/>
    <dgm:cxn modelId="{E821BD4B-73CB-47FE-A660-4804365FBF71}" type="presParOf" srcId="{C6CEC221-0665-44D3-BEB4-9DBED49596D5}" destId="{F90F6317-7ADB-4EA0-BFAF-E508BC2D4028}" srcOrd="0" destOrd="0" presId="urn:microsoft.com/office/officeart/2005/8/layout/orgChart1"/>
    <dgm:cxn modelId="{A96ED9F3-AF31-446B-AC9B-7779F39AF7A4}" type="presParOf" srcId="{C6CEC221-0665-44D3-BEB4-9DBED49596D5}" destId="{86F520A4-FBC6-403A-BAAC-38B216D4D110}" srcOrd="1" destOrd="0" presId="urn:microsoft.com/office/officeart/2005/8/layout/orgChart1"/>
    <dgm:cxn modelId="{F8683AB3-D247-4350-AABD-FE8D45661D8C}" type="presParOf" srcId="{86F520A4-FBC6-403A-BAAC-38B216D4D110}" destId="{7635DF9F-02BD-412B-B125-E59D3D8444B7}" srcOrd="0" destOrd="0" presId="urn:microsoft.com/office/officeart/2005/8/layout/orgChart1"/>
    <dgm:cxn modelId="{31E7EA44-91F6-469F-A4EF-627AD2ECF918}" type="presParOf" srcId="{7635DF9F-02BD-412B-B125-E59D3D8444B7}" destId="{D75A9BE8-617D-47F7-920C-D6A756972C7A}" srcOrd="0" destOrd="0" presId="urn:microsoft.com/office/officeart/2005/8/layout/orgChart1"/>
    <dgm:cxn modelId="{6E26CE7B-8D45-4036-A254-70BEB80FC488}" type="presParOf" srcId="{7635DF9F-02BD-412B-B125-E59D3D8444B7}" destId="{1935A19F-482E-4244-BE1A-9BD032AFA490}" srcOrd="1" destOrd="0" presId="urn:microsoft.com/office/officeart/2005/8/layout/orgChart1"/>
    <dgm:cxn modelId="{FA2EC8D3-9CFB-4F40-8F8D-4BDBE59EF223}" type="presParOf" srcId="{86F520A4-FBC6-403A-BAAC-38B216D4D110}" destId="{D9540732-55DA-4B20-B165-50ECE71A9695}" srcOrd="1" destOrd="0" presId="urn:microsoft.com/office/officeart/2005/8/layout/orgChart1"/>
    <dgm:cxn modelId="{2B0C6576-AAE8-4BB7-8EFC-03840A885C42}" type="presParOf" srcId="{D9540732-55DA-4B20-B165-50ECE71A9695}" destId="{F09ABDD4-3C15-4BB4-B082-0414F9812405}" srcOrd="0" destOrd="0" presId="urn:microsoft.com/office/officeart/2005/8/layout/orgChart1"/>
    <dgm:cxn modelId="{F3CDD3BA-6703-44FB-B20A-940BA554FDC0}" type="presParOf" srcId="{D9540732-55DA-4B20-B165-50ECE71A9695}" destId="{90A729F4-F603-4D72-8B7E-B3E9F6128FDF}" srcOrd="1" destOrd="0" presId="urn:microsoft.com/office/officeart/2005/8/layout/orgChart1"/>
    <dgm:cxn modelId="{677FEEDC-0129-476B-A1EE-3767DF26416D}" type="presParOf" srcId="{90A729F4-F603-4D72-8B7E-B3E9F6128FDF}" destId="{4CED32BF-F94A-4561-B0A6-B13384F41146}" srcOrd="0" destOrd="0" presId="urn:microsoft.com/office/officeart/2005/8/layout/orgChart1"/>
    <dgm:cxn modelId="{E5D59B09-C5B6-4ABF-85DE-A79E0EA8DC04}" type="presParOf" srcId="{4CED32BF-F94A-4561-B0A6-B13384F41146}" destId="{CBBABD39-3314-440C-A420-4609A9A7F779}" srcOrd="0" destOrd="0" presId="urn:microsoft.com/office/officeart/2005/8/layout/orgChart1"/>
    <dgm:cxn modelId="{C4ADE85D-C2C2-429F-8B54-0BF3A2974780}" type="presParOf" srcId="{4CED32BF-F94A-4561-B0A6-B13384F41146}" destId="{7B3E0C66-8E01-45CC-A5F4-59EBC876AF27}" srcOrd="1" destOrd="0" presId="urn:microsoft.com/office/officeart/2005/8/layout/orgChart1"/>
    <dgm:cxn modelId="{9596299C-F420-4904-81D5-FF64859790EF}" type="presParOf" srcId="{90A729F4-F603-4D72-8B7E-B3E9F6128FDF}" destId="{05EDA1E1-8361-4420-93CB-AA28D7E158A5}" srcOrd="1" destOrd="0" presId="urn:microsoft.com/office/officeart/2005/8/layout/orgChart1"/>
    <dgm:cxn modelId="{F93B1771-90F9-41F8-8B40-CDDB478E2BFB}" type="presParOf" srcId="{90A729F4-F603-4D72-8B7E-B3E9F6128FDF}" destId="{D8EF8BD4-DD08-43EE-924A-8FC76B95E064}" srcOrd="2" destOrd="0" presId="urn:microsoft.com/office/officeart/2005/8/layout/orgChart1"/>
    <dgm:cxn modelId="{40EA2B65-5655-4A7D-9A30-E4B60C9ACF75}" type="presParOf" srcId="{86F520A4-FBC6-403A-BAAC-38B216D4D110}" destId="{EF9B5992-B442-4CCA-A849-0AC3B911D23C}" srcOrd="2" destOrd="0" presId="urn:microsoft.com/office/officeart/2005/8/layout/orgChart1"/>
    <dgm:cxn modelId="{21F2FC49-6906-4845-9397-35D74BC4AE78}" type="presParOf" srcId="{C6CEC221-0665-44D3-BEB4-9DBED49596D5}" destId="{B228B71B-A810-42E1-B5CF-DBC66A093B63}" srcOrd="2" destOrd="0" presId="urn:microsoft.com/office/officeart/2005/8/layout/orgChart1"/>
    <dgm:cxn modelId="{D3FC4199-0522-4337-8F5D-30199BF88D16}" type="presParOf" srcId="{C6CEC221-0665-44D3-BEB4-9DBED49596D5}" destId="{305E6879-3F00-4A4A-B0FE-A8620EAAC723}" srcOrd="3" destOrd="0" presId="urn:microsoft.com/office/officeart/2005/8/layout/orgChart1"/>
    <dgm:cxn modelId="{0BD2DBDA-75F3-4586-807C-853158359706}" type="presParOf" srcId="{305E6879-3F00-4A4A-B0FE-A8620EAAC723}" destId="{916E05A6-CFDB-4CAB-B506-A654E1E8567E}" srcOrd="0" destOrd="0" presId="urn:microsoft.com/office/officeart/2005/8/layout/orgChart1"/>
    <dgm:cxn modelId="{CE8A0F59-47BD-4D59-A6F9-D72C71AFAB17}" type="presParOf" srcId="{916E05A6-CFDB-4CAB-B506-A654E1E8567E}" destId="{37F32E49-42E6-4B92-ABCD-F5FACAAB104B}" srcOrd="0" destOrd="0" presId="urn:microsoft.com/office/officeart/2005/8/layout/orgChart1"/>
    <dgm:cxn modelId="{45CD2A0E-F686-4159-A8E7-DC47826DBAA4}" type="presParOf" srcId="{916E05A6-CFDB-4CAB-B506-A654E1E8567E}" destId="{EE224881-4304-49ED-AEF5-4A0C4E5C6853}" srcOrd="1" destOrd="0" presId="urn:microsoft.com/office/officeart/2005/8/layout/orgChart1"/>
    <dgm:cxn modelId="{468C37D9-99B9-4AD0-95BF-360813A03ABC}" type="presParOf" srcId="{305E6879-3F00-4A4A-B0FE-A8620EAAC723}" destId="{0958CABE-BBF7-4827-81A7-49817FA225C9}" srcOrd="1" destOrd="0" presId="urn:microsoft.com/office/officeart/2005/8/layout/orgChart1"/>
    <dgm:cxn modelId="{8C948A43-6533-4269-890A-A6F0C461669C}" type="presParOf" srcId="{0958CABE-BBF7-4827-81A7-49817FA225C9}" destId="{7BA83025-7F8D-4A7E-88C0-FE836328FEA9}" srcOrd="0" destOrd="0" presId="urn:microsoft.com/office/officeart/2005/8/layout/orgChart1"/>
    <dgm:cxn modelId="{CC5B6B5C-7450-4CA6-98B5-C948A09D9FEA}" type="presParOf" srcId="{0958CABE-BBF7-4827-81A7-49817FA225C9}" destId="{E4DF3CB6-111B-4D67-9DC0-92289834C3BD}" srcOrd="1" destOrd="0" presId="urn:microsoft.com/office/officeart/2005/8/layout/orgChart1"/>
    <dgm:cxn modelId="{0BBF57B3-A84A-4AC8-B045-3EB060F67D46}" type="presParOf" srcId="{E4DF3CB6-111B-4D67-9DC0-92289834C3BD}" destId="{7543FC63-AFA7-4038-817B-9CFDEB38796F}" srcOrd="0" destOrd="0" presId="urn:microsoft.com/office/officeart/2005/8/layout/orgChart1"/>
    <dgm:cxn modelId="{45134F48-D16A-47BD-B1ED-FB876396ADF3}" type="presParOf" srcId="{7543FC63-AFA7-4038-817B-9CFDEB38796F}" destId="{AD57F55E-F3A4-47ED-9E1A-B9DA962CCCAB}" srcOrd="0" destOrd="0" presId="urn:microsoft.com/office/officeart/2005/8/layout/orgChart1"/>
    <dgm:cxn modelId="{734ECAD2-6725-4434-B74B-72D3E341BD31}" type="presParOf" srcId="{7543FC63-AFA7-4038-817B-9CFDEB38796F}" destId="{3693ADAA-006E-426D-A9F6-E5976C0913B2}" srcOrd="1" destOrd="0" presId="urn:microsoft.com/office/officeart/2005/8/layout/orgChart1"/>
    <dgm:cxn modelId="{3E6BE5D9-4F64-4412-9C0D-0E86BAA29571}" type="presParOf" srcId="{E4DF3CB6-111B-4D67-9DC0-92289834C3BD}" destId="{7E7E0323-A3EF-46E4-8089-B0D7D3375C40}" srcOrd="1" destOrd="0" presId="urn:microsoft.com/office/officeart/2005/8/layout/orgChart1"/>
    <dgm:cxn modelId="{AAE29B5C-BFCF-4E20-B3E4-03889E8BDB51}" type="presParOf" srcId="{E4DF3CB6-111B-4D67-9DC0-92289834C3BD}" destId="{5E8ECA97-8B55-41EE-9913-BED7C49BCCD9}" srcOrd="2" destOrd="0" presId="urn:microsoft.com/office/officeart/2005/8/layout/orgChart1"/>
    <dgm:cxn modelId="{A1CEF90E-4587-4670-AFA7-AF72C264F6FB}" type="presParOf" srcId="{305E6879-3F00-4A4A-B0FE-A8620EAAC723}" destId="{06B15875-9EE7-4F8E-B65E-46C758F6F63F}" srcOrd="2" destOrd="0" presId="urn:microsoft.com/office/officeart/2005/8/layout/orgChart1"/>
    <dgm:cxn modelId="{65081684-77D7-4F00-ABF3-B0D9C74C43A4}" type="presParOf" srcId="{C6CEC221-0665-44D3-BEB4-9DBED49596D5}" destId="{3B86E7CD-3CCE-407E-9A26-DD57E2969404}" srcOrd="4" destOrd="0" presId="urn:microsoft.com/office/officeart/2005/8/layout/orgChart1"/>
    <dgm:cxn modelId="{9AF98CF9-AA22-442F-A5D4-5CEA1AA3AD6B}" type="presParOf" srcId="{C6CEC221-0665-44D3-BEB4-9DBED49596D5}" destId="{F06E4A0A-3B04-4DE5-A697-7F68FEE6F7AA}" srcOrd="5" destOrd="0" presId="urn:microsoft.com/office/officeart/2005/8/layout/orgChart1"/>
    <dgm:cxn modelId="{E71C0A50-91A3-47A8-AF7B-916F6BA0B495}" type="presParOf" srcId="{F06E4A0A-3B04-4DE5-A697-7F68FEE6F7AA}" destId="{96B0ED64-AFFC-4698-9E2F-41A591F25EE0}" srcOrd="0" destOrd="0" presId="urn:microsoft.com/office/officeart/2005/8/layout/orgChart1"/>
    <dgm:cxn modelId="{AACA42CD-8722-4D5A-88E8-1B9C50AA0432}" type="presParOf" srcId="{96B0ED64-AFFC-4698-9E2F-41A591F25EE0}" destId="{0ED1F0CC-748D-4380-A840-2741AC0EF6FA}" srcOrd="0" destOrd="0" presId="urn:microsoft.com/office/officeart/2005/8/layout/orgChart1"/>
    <dgm:cxn modelId="{3FACCA40-C326-4D81-81EE-9B6A7F31E3F3}" type="presParOf" srcId="{96B0ED64-AFFC-4698-9E2F-41A591F25EE0}" destId="{9FCD8F86-D455-4E30-B135-603459B4B033}" srcOrd="1" destOrd="0" presId="urn:microsoft.com/office/officeart/2005/8/layout/orgChart1"/>
    <dgm:cxn modelId="{BD0CEF55-207C-4C10-8524-5026C12D6F48}" type="presParOf" srcId="{F06E4A0A-3B04-4DE5-A697-7F68FEE6F7AA}" destId="{F929BF08-99AA-463C-B026-9F1C55CE5259}" srcOrd="1" destOrd="0" presId="urn:microsoft.com/office/officeart/2005/8/layout/orgChart1"/>
    <dgm:cxn modelId="{D82A2926-F030-4DFF-A035-986D06E49827}" type="presParOf" srcId="{F929BF08-99AA-463C-B026-9F1C55CE5259}" destId="{2AA3340C-A98B-46AA-9EA1-E22C4490EF42}" srcOrd="0" destOrd="0" presId="urn:microsoft.com/office/officeart/2005/8/layout/orgChart1"/>
    <dgm:cxn modelId="{7C12BFF7-2F14-4C90-8981-8CFDF6BDDCB0}" type="presParOf" srcId="{F929BF08-99AA-463C-B026-9F1C55CE5259}" destId="{046D5036-2072-4559-8F00-B58D5CE0916C}" srcOrd="1" destOrd="0" presId="urn:microsoft.com/office/officeart/2005/8/layout/orgChart1"/>
    <dgm:cxn modelId="{2B176604-C369-43E0-A802-9BDEE5AD7712}" type="presParOf" srcId="{046D5036-2072-4559-8F00-B58D5CE0916C}" destId="{8A388479-B4F1-4198-A89B-B8B0534F3483}" srcOrd="0" destOrd="0" presId="urn:microsoft.com/office/officeart/2005/8/layout/orgChart1"/>
    <dgm:cxn modelId="{AB9BDBE7-8205-4F32-8F65-C99F4DB1DBCF}" type="presParOf" srcId="{8A388479-B4F1-4198-A89B-B8B0534F3483}" destId="{7A87C8D9-6D6C-4168-8DFF-1A35842C5D94}" srcOrd="0" destOrd="0" presId="urn:microsoft.com/office/officeart/2005/8/layout/orgChart1"/>
    <dgm:cxn modelId="{361A56A9-6D24-41A3-BD94-B6A1C3186CFE}" type="presParOf" srcId="{8A388479-B4F1-4198-A89B-B8B0534F3483}" destId="{D9CB2976-4DF4-4459-96A9-00CA761B8EFF}" srcOrd="1" destOrd="0" presId="urn:microsoft.com/office/officeart/2005/8/layout/orgChart1"/>
    <dgm:cxn modelId="{A81D97AD-AE7D-4048-91D3-673FC46653FC}" type="presParOf" srcId="{046D5036-2072-4559-8F00-B58D5CE0916C}" destId="{E408E171-BA10-40CD-9FAF-73255E62EB29}" srcOrd="1" destOrd="0" presId="urn:microsoft.com/office/officeart/2005/8/layout/orgChart1"/>
    <dgm:cxn modelId="{0F18C78B-BD68-48E4-AC50-37BDBD1BC00B}" type="presParOf" srcId="{046D5036-2072-4559-8F00-B58D5CE0916C}" destId="{C1C330E6-FC90-469D-A20F-278794B885B8}" srcOrd="2" destOrd="0" presId="urn:microsoft.com/office/officeart/2005/8/layout/orgChart1"/>
    <dgm:cxn modelId="{F296C1B0-E8C4-4A84-AA2E-BF46D50E2BB8}" type="presParOf" srcId="{F06E4A0A-3B04-4DE5-A697-7F68FEE6F7AA}" destId="{443C0471-A200-4F3C-ADA0-CB00DD9C0E1F}" srcOrd="2" destOrd="0" presId="urn:microsoft.com/office/officeart/2005/8/layout/orgChart1"/>
    <dgm:cxn modelId="{2E5BD95A-4E32-49CB-8DFB-A8A0815B0511}" type="presParOf" srcId="{C71BAA3B-2071-4C65-8A1E-CC73B9AE7E0F}" destId="{0744D2D9-DBB9-48B6-8416-B4E017CE2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5A03A-5FF8-4D86-97D5-52CBA9CFA616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0506E2D-3B11-45E4-8556-E5C059116904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b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Druhy vôd podľa miesta výskytu</a:t>
          </a:r>
        </a:p>
      </dgm:t>
    </dgm:pt>
    <dgm:pt modelId="{946A062D-795E-4CFA-845A-8F8D71D2F673}" type="parTrans" cxnId="{7DBDB4C1-1BA7-4457-8B92-5F5232F5CC43}">
      <dgm:prSet/>
      <dgm:spPr/>
      <dgm:t>
        <a:bodyPr/>
        <a:lstStyle/>
        <a:p>
          <a:endParaRPr lang="sk-SK"/>
        </a:p>
      </dgm:t>
    </dgm:pt>
    <dgm:pt modelId="{52AED7F9-D0FA-4887-BAC2-5D310BAC33C0}" type="sibTrans" cxnId="{7DBDB4C1-1BA7-4457-8B92-5F5232F5CC43}">
      <dgm:prSet/>
      <dgm:spPr/>
      <dgm:t>
        <a:bodyPr/>
        <a:lstStyle/>
        <a:p>
          <a:endParaRPr lang="sk-SK"/>
        </a:p>
      </dgm:t>
    </dgm:pt>
    <dgm:pt modelId="{43270F20-9298-43AE-8306-C40E0BA935C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zrážková voda</a:t>
          </a:r>
          <a:endParaRPr lang="sk-SK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FD1B2617-4332-4A30-A0C4-656471B5ECD8}" type="parTrans" cxnId="{47A99CDF-F936-45B4-8610-911FB3098536}">
      <dgm:prSet/>
      <dgm:spPr/>
      <dgm:t>
        <a:bodyPr/>
        <a:lstStyle/>
        <a:p>
          <a:endParaRPr lang="sk-SK"/>
        </a:p>
      </dgm:t>
    </dgm:pt>
    <dgm:pt modelId="{5175A37C-BFE4-4142-9650-D1CE19A3293D}" type="sibTrans" cxnId="{47A99CDF-F936-45B4-8610-911FB3098536}">
      <dgm:prSet/>
      <dgm:spPr/>
      <dgm:t>
        <a:bodyPr/>
        <a:lstStyle/>
        <a:p>
          <a:endParaRPr lang="sk-SK"/>
        </a:p>
      </dgm:t>
    </dgm:pt>
    <dgm:pt modelId="{42CED8B1-798B-4393-B82E-2B29BB2529E8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povrchová voda</a:t>
          </a:r>
          <a:endParaRPr lang="sk-SK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BD7EB4AE-5778-4275-B253-04C30CF186C4}" type="parTrans" cxnId="{218DD47F-F473-43FD-AA31-4A3BE3B12D51}">
      <dgm:prSet/>
      <dgm:spPr/>
      <dgm:t>
        <a:bodyPr/>
        <a:lstStyle/>
        <a:p>
          <a:endParaRPr lang="sk-SK"/>
        </a:p>
      </dgm:t>
    </dgm:pt>
    <dgm:pt modelId="{B05457D6-3A21-4913-A45E-B82D56B2D6E9}" type="sibTrans" cxnId="{218DD47F-F473-43FD-AA31-4A3BE3B12D51}">
      <dgm:prSet/>
      <dgm:spPr/>
      <dgm:t>
        <a:bodyPr/>
        <a:lstStyle/>
        <a:p>
          <a:endParaRPr lang="sk-SK"/>
        </a:p>
      </dgm:t>
    </dgm:pt>
    <dgm:pt modelId="{25A089E7-C4E0-4995-B877-DA9D6C79E7C2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podzemná voda</a:t>
          </a:r>
          <a:endParaRPr lang="sk-SK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60F5DD46-9089-4D02-9A0B-ED7885CDED82}" type="parTrans" cxnId="{5C9CA757-498C-429D-BAAE-0BC403AF2A01}">
      <dgm:prSet/>
      <dgm:spPr/>
      <dgm:t>
        <a:bodyPr/>
        <a:lstStyle/>
        <a:p>
          <a:endParaRPr lang="sk-SK"/>
        </a:p>
      </dgm:t>
    </dgm:pt>
    <dgm:pt modelId="{1D1CF81D-B1A2-49FC-B77E-FB09D77C6754}" type="sibTrans" cxnId="{5C9CA757-498C-429D-BAAE-0BC403AF2A01}">
      <dgm:prSet/>
      <dgm:spPr/>
      <dgm:t>
        <a:bodyPr/>
        <a:lstStyle/>
        <a:p>
          <a:endParaRPr lang="sk-SK"/>
        </a:p>
      </dgm:t>
    </dgm:pt>
    <dgm:pt modelId="{2430CD2D-C075-4810-A77C-8C7F96E3C90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dážď</a:t>
          </a:r>
          <a:endParaRPr lang="sk-SK" sz="2000" b="1" i="1" dirty="0"/>
        </a:p>
      </dgm:t>
    </dgm:pt>
    <dgm:pt modelId="{A2893284-FBC1-4BCE-8F33-21DB21E80A69}" type="parTrans" cxnId="{B0812B07-B539-44CC-A4A6-7682270829BB}">
      <dgm:prSet/>
      <dgm:spPr/>
      <dgm:t>
        <a:bodyPr/>
        <a:lstStyle/>
        <a:p>
          <a:endParaRPr lang="sk-SK"/>
        </a:p>
      </dgm:t>
    </dgm:pt>
    <dgm:pt modelId="{CD094481-9B36-4595-975C-23A0129D2414}" type="sibTrans" cxnId="{B0812B07-B539-44CC-A4A6-7682270829BB}">
      <dgm:prSet/>
      <dgm:spPr/>
      <dgm:t>
        <a:bodyPr/>
        <a:lstStyle/>
        <a:p>
          <a:endParaRPr lang="sk-SK"/>
        </a:p>
      </dgm:t>
    </dgm:pt>
    <dgm:pt modelId="{14BFB880-3EE5-42FA-9311-9052F4EDBC7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rieky</a:t>
          </a:r>
          <a:endParaRPr lang="sk-SK" sz="2000" b="1" i="1" dirty="0"/>
        </a:p>
      </dgm:t>
    </dgm:pt>
    <dgm:pt modelId="{D699B903-0365-41FC-8691-48128960B337}" type="parTrans" cxnId="{5A297460-0670-4E6E-9B4F-75ADEC24C811}">
      <dgm:prSet/>
      <dgm:spPr/>
      <dgm:t>
        <a:bodyPr/>
        <a:lstStyle/>
        <a:p>
          <a:endParaRPr lang="sk-SK"/>
        </a:p>
      </dgm:t>
    </dgm:pt>
    <dgm:pt modelId="{5BC6B7B1-62EC-4110-BD81-2123C783779E}" type="sibTrans" cxnId="{5A297460-0670-4E6E-9B4F-75ADEC24C811}">
      <dgm:prSet/>
      <dgm:spPr/>
      <dgm:t>
        <a:bodyPr/>
        <a:lstStyle/>
        <a:p>
          <a:endParaRPr lang="sk-SK"/>
        </a:p>
      </dgm:t>
    </dgm:pt>
    <dgm:pt modelId="{6F091497-A4ED-4A0A-86D9-838C6410C8D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pramene</a:t>
          </a:r>
          <a:endParaRPr lang="sk-SK" sz="2000" b="1" i="1" dirty="0"/>
        </a:p>
      </dgm:t>
    </dgm:pt>
    <dgm:pt modelId="{41E14097-505B-4EA3-BB42-D0DC769618DD}" type="parTrans" cxnId="{B678EE9B-E6C5-423B-B834-9291AF81FDA3}">
      <dgm:prSet/>
      <dgm:spPr/>
      <dgm:t>
        <a:bodyPr/>
        <a:lstStyle/>
        <a:p>
          <a:endParaRPr lang="sk-SK"/>
        </a:p>
      </dgm:t>
    </dgm:pt>
    <dgm:pt modelId="{D97555DE-C0B7-446F-AC6F-A1D6C7C8CC66}" type="sibTrans" cxnId="{B678EE9B-E6C5-423B-B834-9291AF81FDA3}">
      <dgm:prSet/>
      <dgm:spPr/>
      <dgm:t>
        <a:bodyPr/>
        <a:lstStyle/>
        <a:p>
          <a:endParaRPr lang="sk-SK"/>
        </a:p>
      </dgm:t>
    </dgm:pt>
    <dgm:pt modelId="{427646A7-91EA-46E1-94A2-FB13EEBA8DF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sneh</a:t>
          </a:r>
          <a:endParaRPr lang="sk-SK" sz="2000" b="1" i="1" dirty="0"/>
        </a:p>
      </dgm:t>
    </dgm:pt>
    <dgm:pt modelId="{E7B97548-C5C7-4F89-981A-5113C18E03A8}" type="parTrans" cxnId="{CDE5A8E6-98AD-4779-91CB-359213EA8860}">
      <dgm:prSet/>
      <dgm:spPr/>
      <dgm:t>
        <a:bodyPr/>
        <a:lstStyle/>
        <a:p>
          <a:endParaRPr lang="sk-SK"/>
        </a:p>
      </dgm:t>
    </dgm:pt>
    <dgm:pt modelId="{3FA8E1C1-028B-4FBF-91E0-86821541FA9D}" type="sibTrans" cxnId="{CDE5A8E6-98AD-4779-91CB-359213EA8860}">
      <dgm:prSet/>
      <dgm:spPr/>
      <dgm:t>
        <a:bodyPr/>
        <a:lstStyle/>
        <a:p>
          <a:endParaRPr lang="sk-SK"/>
        </a:p>
      </dgm:t>
    </dgm:pt>
    <dgm:pt modelId="{9A567F25-CD6D-4E38-8FD9-A53033ED3B4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krúpy</a:t>
          </a:r>
          <a:endParaRPr lang="sk-SK" sz="2000" b="1" i="1" dirty="0"/>
        </a:p>
      </dgm:t>
    </dgm:pt>
    <dgm:pt modelId="{C8F6C59C-5650-4BAA-9826-6DCB86BE8B31}" type="parTrans" cxnId="{E1C6F023-D317-4A11-9DE2-9BF41C8D9BBA}">
      <dgm:prSet/>
      <dgm:spPr/>
      <dgm:t>
        <a:bodyPr/>
        <a:lstStyle/>
        <a:p>
          <a:endParaRPr lang="sk-SK"/>
        </a:p>
      </dgm:t>
    </dgm:pt>
    <dgm:pt modelId="{C1ECD8B3-A790-4AF1-AF61-AAA9E5091409}" type="sibTrans" cxnId="{E1C6F023-D317-4A11-9DE2-9BF41C8D9BBA}">
      <dgm:prSet/>
      <dgm:spPr/>
      <dgm:t>
        <a:bodyPr/>
        <a:lstStyle/>
        <a:p>
          <a:endParaRPr lang="sk-SK"/>
        </a:p>
      </dgm:t>
    </dgm:pt>
    <dgm:pt modelId="{D0A7AC4F-5F70-4193-8BB3-86C95B0FB62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>
              <a:solidFill>
                <a:schemeClr val="tx1"/>
              </a:solidFill>
            </a:rPr>
            <a:t>moria</a:t>
          </a:r>
          <a:endParaRPr lang="sk-SK" sz="2000" b="1" i="1" dirty="0">
            <a:solidFill>
              <a:schemeClr val="tx1"/>
            </a:solidFill>
          </a:endParaRPr>
        </a:p>
      </dgm:t>
    </dgm:pt>
    <dgm:pt modelId="{EB9FB6AE-B95C-4A48-8B16-DD0B2CEAD9B2}" type="parTrans" cxnId="{0EC14FDE-8581-4D2B-80A0-04DFF83713EB}">
      <dgm:prSet/>
      <dgm:spPr/>
      <dgm:t>
        <a:bodyPr/>
        <a:lstStyle/>
        <a:p>
          <a:endParaRPr lang="sk-SK"/>
        </a:p>
      </dgm:t>
    </dgm:pt>
    <dgm:pt modelId="{945F13D6-04BC-4563-AECC-41193568FD9E}" type="sibTrans" cxnId="{0EC14FDE-8581-4D2B-80A0-04DFF83713EB}">
      <dgm:prSet/>
      <dgm:spPr/>
      <dgm:t>
        <a:bodyPr/>
        <a:lstStyle/>
        <a:p>
          <a:endParaRPr lang="sk-SK"/>
        </a:p>
      </dgm:t>
    </dgm:pt>
    <dgm:pt modelId="{5DB8F176-0A3A-4A25-9531-2AE7BCFADDE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>
              <a:solidFill>
                <a:schemeClr val="tx1"/>
              </a:solidFill>
            </a:rPr>
            <a:t>oceány</a:t>
          </a:r>
          <a:endParaRPr lang="sk-SK" sz="2000" b="1" i="1" dirty="0">
            <a:solidFill>
              <a:schemeClr val="tx1"/>
            </a:solidFill>
          </a:endParaRPr>
        </a:p>
      </dgm:t>
    </dgm:pt>
    <dgm:pt modelId="{1DB64BFC-B7AF-4081-8692-7FCD51F768CE}" type="parTrans" cxnId="{D4E3F588-0963-4FEE-A364-ADFDB5AB668C}">
      <dgm:prSet/>
      <dgm:spPr/>
      <dgm:t>
        <a:bodyPr/>
        <a:lstStyle/>
        <a:p>
          <a:endParaRPr lang="sk-SK"/>
        </a:p>
      </dgm:t>
    </dgm:pt>
    <dgm:pt modelId="{08279AAB-153D-48CB-BC11-FA72210E7CFE}" type="sibTrans" cxnId="{D4E3F588-0963-4FEE-A364-ADFDB5AB668C}">
      <dgm:prSet/>
      <dgm:spPr/>
      <dgm:t>
        <a:bodyPr/>
        <a:lstStyle/>
        <a:p>
          <a:endParaRPr lang="sk-SK"/>
        </a:p>
      </dgm:t>
    </dgm:pt>
    <dgm:pt modelId="{E2AE8E3A-D772-46A9-8A37-EA021CB987A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>
              <a:solidFill>
                <a:schemeClr val="tx1"/>
              </a:solidFill>
            </a:rPr>
            <a:t>jazerá</a:t>
          </a:r>
          <a:endParaRPr lang="sk-SK" sz="2000" b="1" i="1" dirty="0">
            <a:solidFill>
              <a:schemeClr val="tx1"/>
            </a:solidFill>
          </a:endParaRPr>
        </a:p>
      </dgm:t>
    </dgm:pt>
    <dgm:pt modelId="{DD8DD0CA-8402-4271-B409-E97A937A1270}" type="parTrans" cxnId="{2F6F0212-D948-4902-98DA-D97867F28EE8}">
      <dgm:prSet/>
      <dgm:spPr/>
      <dgm:t>
        <a:bodyPr/>
        <a:lstStyle/>
        <a:p>
          <a:endParaRPr lang="sk-SK"/>
        </a:p>
      </dgm:t>
    </dgm:pt>
    <dgm:pt modelId="{A1AE3DC4-8A92-4D8C-85FF-6839394D573F}" type="sibTrans" cxnId="{2F6F0212-D948-4902-98DA-D97867F28EE8}">
      <dgm:prSet/>
      <dgm:spPr/>
      <dgm:t>
        <a:bodyPr/>
        <a:lstStyle/>
        <a:p>
          <a:endParaRPr lang="sk-SK"/>
        </a:p>
      </dgm:t>
    </dgm:pt>
    <dgm:pt modelId="{20BCD807-AE4C-499B-8E23-99B8A379C98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>
              <a:solidFill>
                <a:schemeClr val="tx1"/>
              </a:solidFill>
            </a:rPr>
            <a:t>plesá</a:t>
          </a:r>
          <a:endParaRPr lang="sk-SK" sz="2000" b="1" i="1" dirty="0">
            <a:solidFill>
              <a:schemeClr val="tx1"/>
            </a:solidFill>
          </a:endParaRPr>
        </a:p>
      </dgm:t>
    </dgm:pt>
    <dgm:pt modelId="{EB5B8E70-5987-42D8-AE2A-8768B130B992}" type="parTrans" cxnId="{6B1AB144-F974-44AF-9BA5-C53FF41739C6}">
      <dgm:prSet/>
      <dgm:spPr/>
      <dgm:t>
        <a:bodyPr/>
        <a:lstStyle/>
        <a:p>
          <a:endParaRPr lang="sk-SK"/>
        </a:p>
      </dgm:t>
    </dgm:pt>
    <dgm:pt modelId="{36A39D70-B9D6-4FB7-A7BC-065BDEE5511C}" type="sibTrans" cxnId="{6B1AB144-F974-44AF-9BA5-C53FF41739C6}">
      <dgm:prSet/>
      <dgm:spPr/>
      <dgm:t>
        <a:bodyPr/>
        <a:lstStyle/>
        <a:p>
          <a:endParaRPr lang="sk-SK"/>
        </a:p>
      </dgm:t>
    </dgm:pt>
    <dgm:pt modelId="{BA1FAE0D-4076-4550-8463-6C3459FCB58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>
              <a:solidFill>
                <a:schemeClr val="tx1"/>
              </a:solidFill>
            </a:rPr>
            <a:t>potoky</a:t>
          </a:r>
          <a:endParaRPr lang="sk-SK" sz="2000" b="1" i="1" dirty="0">
            <a:solidFill>
              <a:schemeClr val="tx1"/>
            </a:solidFill>
          </a:endParaRPr>
        </a:p>
      </dgm:t>
    </dgm:pt>
    <dgm:pt modelId="{AC432C1B-A54E-4913-BE1E-BF1B26CED2BB}" type="parTrans" cxnId="{763D0B55-5B47-4249-B2E2-E0CA62CF19EE}">
      <dgm:prSet/>
      <dgm:spPr/>
      <dgm:t>
        <a:bodyPr/>
        <a:lstStyle/>
        <a:p>
          <a:endParaRPr lang="sk-SK"/>
        </a:p>
      </dgm:t>
    </dgm:pt>
    <dgm:pt modelId="{4D0BF915-A083-49BD-AAC1-9A78D15D03DF}" type="sibTrans" cxnId="{763D0B55-5B47-4249-B2E2-E0CA62CF19EE}">
      <dgm:prSet/>
      <dgm:spPr/>
      <dgm:t>
        <a:bodyPr/>
        <a:lstStyle/>
        <a:p>
          <a:endParaRPr lang="sk-SK"/>
        </a:p>
      </dgm:t>
    </dgm:pt>
    <dgm:pt modelId="{82F87D68-9D96-4A8D-BB02-20998B4112C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podzemné jazerá v jaskyniach</a:t>
          </a:r>
          <a:endParaRPr lang="sk-SK" sz="2000" b="1" i="1" dirty="0"/>
        </a:p>
      </dgm:t>
    </dgm:pt>
    <dgm:pt modelId="{999F47AB-9780-442A-A60A-4EC3E5538C16}" type="parTrans" cxnId="{106FA226-A4BF-4710-873D-1BFF26B80C69}">
      <dgm:prSet/>
      <dgm:spPr/>
      <dgm:t>
        <a:bodyPr/>
        <a:lstStyle/>
        <a:p>
          <a:endParaRPr lang="sk-SK"/>
        </a:p>
      </dgm:t>
    </dgm:pt>
    <dgm:pt modelId="{D1DFE1A5-C2CF-42F4-AAD8-4221473320A0}" type="sibTrans" cxnId="{106FA226-A4BF-4710-873D-1BFF26B80C69}">
      <dgm:prSet/>
      <dgm:spPr/>
      <dgm:t>
        <a:bodyPr/>
        <a:lstStyle/>
        <a:p>
          <a:endParaRPr lang="sk-SK"/>
        </a:p>
      </dgm:t>
    </dgm:pt>
    <dgm:pt modelId="{71AB9A88-5A49-4E69-9BB2-F353201BDDD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sz="2000" b="1" i="1" dirty="0" smtClean="0"/>
            <a:t>studne</a:t>
          </a:r>
          <a:endParaRPr lang="sk-SK" sz="2000" b="1" i="1" dirty="0"/>
        </a:p>
      </dgm:t>
    </dgm:pt>
    <dgm:pt modelId="{94A801A2-EEC5-43D4-BDCE-0C7388B14028}" type="parTrans" cxnId="{74AD303F-DFA6-4197-9ADE-BC8E4B6C9457}">
      <dgm:prSet/>
      <dgm:spPr/>
      <dgm:t>
        <a:bodyPr/>
        <a:lstStyle/>
        <a:p>
          <a:endParaRPr lang="sk-SK"/>
        </a:p>
      </dgm:t>
    </dgm:pt>
    <dgm:pt modelId="{3C830452-E8F5-4440-99E6-7C0AADA35B69}" type="sibTrans" cxnId="{74AD303F-DFA6-4197-9ADE-BC8E4B6C9457}">
      <dgm:prSet/>
      <dgm:spPr/>
      <dgm:t>
        <a:bodyPr/>
        <a:lstStyle/>
        <a:p>
          <a:endParaRPr lang="sk-SK"/>
        </a:p>
      </dgm:t>
    </dgm:pt>
    <dgm:pt modelId="{20D279C2-1B89-46BD-A3BF-3E318F734955}" type="pres">
      <dgm:prSet presAssocID="{E9A5A03A-5FF8-4D86-97D5-52CBA9CFA6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71BAA3B-2071-4C65-8A1E-CC73B9AE7E0F}" type="pres">
      <dgm:prSet presAssocID="{E0506E2D-3B11-45E4-8556-E5C059116904}" presName="hierRoot1" presStyleCnt="0">
        <dgm:presLayoutVars>
          <dgm:hierBranch val="init"/>
        </dgm:presLayoutVars>
      </dgm:prSet>
      <dgm:spPr/>
    </dgm:pt>
    <dgm:pt modelId="{B97F0E33-47BA-4189-BC29-A25141339588}" type="pres">
      <dgm:prSet presAssocID="{E0506E2D-3B11-45E4-8556-E5C059116904}" presName="rootComposite1" presStyleCnt="0"/>
      <dgm:spPr/>
    </dgm:pt>
    <dgm:pt modelId="{AA0921DC-7810-4D92-A8CA-D7D7A860348D}" type="pres">
      <dgm:prSet presAssocID="{E0506E2D-3B11-45E4-8556-E5C059116904}" presName="rootText1" presStyleLbl="node0" presStyleIdx="0" presStyleCnt="1" custScaleX="426014" custScaleY="110468" custLinFactY="-45109" custLinFactNeighborX="6046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44AC487-D285-4B94-ACF6-24435F17FC1E}" type="pres">
      <dgm:prSet presAssocID="{E0506E2D-3B11-45E4-8556-E5C059116904}" presName="rootConnector1" presStyleLbl="node1" presStyleIdx="0" presStyleCnt="0"/>
      <dgm:spPr/>
      <dgm:t>
        <a:bodyPr/>
        <a:lstStyle/>
        <a:p>
          <a:endParaRPr lang="sk-SK"/>
        </a:p>
      </dgm:t>
    </dgm:pt>
    <dgm:pt modelId="{C6CEC221-0665-44D3-BEB4-9DBED49596D5}" type="pres">
      <dgm:prSet presAssocID="{E0506E2D-3B11-45E4-8556-E5C059116904}" presName="hierChild2" presStyleCnt="0"/>
      <dgm:spPr/>
    </dgm:pt>
    <dgm:pt modelId="{F90F6317-7ADB-4EA0-BFAF-E508BC2D4028}" type="pres">
      <dgm:prSet presAssocID="{FD1B2617-4332-4A30-A0C4-656471B5ECD8}" presName="Name37" presStyleLbl="parChTrans1D2" presStyleIdx="0" presStyleCnt="3"/>
      <dgm:spPr/>
      <dgm:t>
        <a:bodyPr/>
        <a:lstStyle/>
        <a:p>
          <a:endParaRPr lang="sk-SK"/>
        </a:p>
      </dgm:t>
    </dgm:pt>
    <dgm:pt modelId="{86F520A4-FBC6-403A-BAAC-38B216D4D110}" type="pres">
      <dgm:prSet presAssocID="{43270F20-9298-43AE-8306-C40E0BA935C9}" presName="hierRoot2" presStyleCnt="0">
        <dgm:presLayoutVars>
          <dgm:hierBranch val="init"/>
        </dgm:presLayoutVars>
      </dgm:prSet>
      <dgm:spPr/>
    </dgm:pt>
    <dgm:pt modelId="{7635DF9F-02BD-412B-B125-E59D3D8444B7}" type="pres">
      <dgm:prSet presAssocID="{43270F20-9298-43AE-8306-C40E0BA935C9}" presName="rootComposite" presStyleCnt="0"/>
      <dgm:spPr/>
    </dgm:pt>
    <dgm:pt modelId="{D75A9BE8-617D-47F7-920C-D6A756972C7A}" type="pres">
      <dgm:prSet presAssocID="{43270F20-9298-43AE-8306-C40E0BA935C9}" presName="rootText" presStyleLbl="node2" presStyleIdx="0" presStyleCnt="3" custScaleX="154209" custScaleY="108915" custLinFactNeighborX="-308" custLinFactNeighborY="1898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935A19F-482E-4244-BE1A-9BD032AFA490}" type="pres">
      <dgm:prSet presAssocID="{43270F20-9298-43AE-8306-C40E0BA935C9}" presName="rootConnector" presStyleLbl="node2" presStyleIdx="0" presStyleCnt="3"/>
      <dgm:spPr/>
      <dgm:t>
        <a:bodyPr/>
        <a:lstStyle/>
        <a:p>
          <a:endParaRPr lang="sk-SK"/>
        </a:p>
      </dgm:t>
    </dgm:pt>
    <dgm:pt modelId="{D9540732-55DA-4B20-B165-50ECE71A9695}" type="pres">
      <dgm:prSet presAssocID="{43270F20-9298-43AE-8306-C40E0BA935C9}" presName="hierChild4" presStyleCnt="0"/>
      <dgm:spPr/>
    </dgm:pt>
    <dgm:pt modelId="{F09ABDD4-3C15-4BB4-B082-0414F9812405}" type="pres">
      <dgm:prSet presAssocID="{A2893284-FBC1-4BCE-8F33-21DB21E80A69}" presName="Name37" presStyleLbl="parChTrans1D3" presStyleIdx="0" presStyleCnt="3"/>
      <dgm:spPr/>
      <dgm:t>
        <a:bodyPr/>
        <a:lstStyle/>
        <a:p>
          <a:endParaRPr lang="sk-SK"/>
        </a:p>
      </dgm:t>
    </dgm:pt>
    <dgm:pt modelId="{90A729F4-F603-4D72-8B7E-B3E9F6128FDF}" type="pres">
      <dgm:prSet presAssocID="{2430CD2D-C075-4810-A77C-8C7F96E3C909}" presName="hierRoot2" presStyleCnt="0">
        <dgm:presLayoutVars>
          <dgm:hierBranch val="init"/>
        </dgm:presLayoutVars>
      </dgm:prSet>
      <dgm:spPr/>
    </dgm:pt>
    <dgm:pt modelId="{4CED32BF-F94A-4561-B0A6-B13384F41146}" type="pres">
      <dgm:prSet presAssocID="{2430CD2D-C075-4810-A77C-8C7F96E3C909}" presName="rootComposite" presStyleCnt="0"/>
      <dgm:spPr/>
    </dgm:pt>
    <dgm:pt modelId="{CBBABD39-3314-440C-A420-4609A9A7F779}" type="pres">
      <dgm:prSet presAssocID="{2430CD2D-C075-4810-A77C-8C7F96E3C909}" presName="rootText" presStyleLbl="node3" presStyleIdx="0" presStyleCnt="3" custScaleX="136155" custScaleY="64694" custLinFactNeighborX="356" custLinFactNeighborY="522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B3E0C66-8E01-45CC-A5F4-59EBC876AF27}" type="pres">
      <dgm:prSet presAssocID="{2430CD2D-C075-4810-A77C-8C7F96E3C909}" presName="rootConnector" presStyleLbl="node3" presStyleIdx="0" presStyleCnt="3"/>
      <dgm:spPr/>
      <dgm:t>
        <a:bodyPr/>
        <a:lstStyle/>
        <a:p>
          <a:endParaRPr lang="sk-SK"/>
        </a:p>
      </dgm:t>
    </dgm:pt>
    <dgm:pt modelId="{05EDA1E1-8361-4420-93CB-AA28D7E158A5}" type="pres">
      <dgm:prSet presAssocID="{2430CD2D-C075-4810-A77C-8C7F96E3C909}" presName="hierChild4" presStyleCnt="0"/>
      <dgm:spPr/>
    </dgm:pt>
    <dgm:pt modelId="{545EE601-05D1-4A94-95D6-F11891234E0B}" type="pres">
      <dgm:prSet presAssocID="{E7B97548-C5C7-4F89-981A-5113C18E03A8}" presName="Name37" presStyleLbl="parChTrans1D4" presStyleIdx="0" presStyleCnt="9"/>
      <dgm:spPr/>
      <dgm:t>
        <a:bodyPr/>
        <a:lstStyle/>
        <a:p>
          <a:endParaRPr lang="sk-SK"/>
        </a:p>
      </dgm:t>
    </dgm:pt>
    <dgm:pt modelId="{4986D06D-8E38-492F-90B7-8397DF2371E7}" type="pres">
      <dgm:prSet presAssocID="{427646A7-91EA-46E1-94A2-FB13EEBA8DFB}" presName="hierRoot2" presStyleCnt="0">
        <dgm:presLayoutVars>
          <dgm:hierBranch val="init"/>
        </dgm:presLayoutVars>
      </dgm:prSet>
      <dgm:spPr/>
    </dgm:pt>
    <dgm:pt modelId="{724D8287-F507-4B27-8BF2-045910ACADAE}" type="pres">
      <dgm:prSet presAssocID="{427646A7-91EA-46E1-94A2-FB13EEBA8DFB}" presName="rootComposite" presStyleCnt="0"/>
      <dgm:spPr/>
    </dgm:pt>
    <dgm:pt modelId="{DF9C184A-64CD-4843-9B7F-4186BAAF2D07}" type="pres">
      <dgm:prSet presAssocID="{427646A7-91EA-46E1-94A2-FB13EEBA8DFB}" presName="rootText" presStyleLbl="node4" presStyleIdx="0" presStyleCnt="9" custScaleX="131738" custScaleY="68253" custLinFactNeighborX="-1853" custLinFactNeighborY="6179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E9A2161-A9FA-4275-A0AB-78A34D6A5FB5}" type="pres">
      <dgm:prSet presAssocID="{427646A7-91EA-46E1-94A2-FB13EEBA8DFB}" presName="rootConnector" presStyleLbl="node4" presStyleIdx="0" presStyleCnt="9"/>
      <dgm:spPr/>
      <dgm:t>
        <a:bodyPr/>
        <a:lstStyle/>
        <a:p>
          <a:endParaRPr lang="sk-SK"/>
        </a:p>
      </dgm:t>
    </dgm:pt>
    <dgm:pt modelId="{83CA47BE-8DB1-4471-9E02-2F09F853DB5A}" type="pres">
      <dgm:prSet presAssocID="{427646A7-91EA-46E1-94A2-FB13EEBA8DFB}" presName="hierChild4" presStyleCnt="0"/>
      <dgm:spPr/>
    </dgm:pt>
    <dgm:pt modelId="{ECAFC49A-D288-45E8-80DB-5387DD2E1C39}" type="pres">
      <dgm:prSet presAssocID="{C8F6C59C-5650-4BAA-9826-6DCB86BE8B31}" presName="Name37" presStyleLbl="parChTrans1D4" presStyleIdx="1" presStyleCnt="9"/>
      <dgm:spPr/>
      <dgm:t>
        <a:bodyPr/>
        <a:lstStyle/>
        <a:p>
          <a:endParaRPr lang="sk-SK"/>
        </a:p>
      </dgm:t>
    </dgm:pt>
    <dgm:pt modelId="{AE4DDCA8-5A59-4088-990E-26D975EE24A3}" type="pres">
      <dgm:prSet presAssocID="{9A567F25-CD6D-4E38-8FD9-A53033ED3B4F}" presName="hierRoot2" presStyleCnt="0">
        <dgm:presLayoutVars>
          <dgm:hierBranch val="init"/>
        </dgm:presLayoutVars>
      </dgm:prSet>
      <dgm:spPr/>
    </dgm:pt>
    <dgm:pt modelId="{EEB733F6-E251-492A-984C-D40DC6A7A439}" type="pres">
      <dgm:prSet presAssocID="{9A567F25-CD6D-4E38-8FD9-A53033ED3B4F}" presName="rootComposite" presStyleCnt="0"/>
      <dgm:spPr/>
    </dgm:pt>
    <dgm:pt modelId="{CC46C75B-82B1-4410-81B6-D3FF51CA0643}" type="pres">
      <dgm:prSet presAssocID="{9A567F25-CD6D-4E38-8FD9-A53033ED3B4F}" presName="rootText" presStyleLbl="node4" presStyleIdx="1" presStyleCnt="9" custScaleX="122892" custScaleY="80192" custLinFactNeighborX="-34787" custLinFactNeighborY="5814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22D3AD7-663E-4A0F-949C-3D67445FAADE}" type="pres">
      <dgm:prSet presAssocID="{9A567F25-CD6D-4E38-8FD9-A53033ED3B4F}" presName="rootConnector" presStyleLbl="node4" presStyleIdx="1" presStyleCnt="9"/>
      <dgm:spPr/>
      <dgm:t>
        <a:bodyPr/>
        <a:lstStyle/>
        <a:p>
          <a:endParaRPr lang="sk-SK"/>
        </a:p>
      </dgm:t>
    </dgm:pt>
    <dgm:pt modelId="{AF0E5522-6AED-48A2-B348-05D8EC214989}" type="pres">
      <dgm:prSet presAssocID="{9A567F25-CD6D-4E38-8FD9-A53033ED3B4F}" presName="hierChild4" presStyleCnt="0"/>
      <dgm:spPr/>
    </dgm:pt>
    <dgm:pt modelId="{B95A0A3F-5328-404C-BDD5-58530D1A5111}" type="pres">
      <dgm:prSet presAssocID="{9A567F25-CD6D-4E38-8FD9-A53033ED3B4F}" presName="hierChild5" presStyleCnt="0"/>
      <dgm:spPr/>
    </dgm:pt>
    <dgm:pt modelId="{93787834-5B94-40DB-8BC9-A498D5EB7A5E}" type="pres">
      <dgm:prSet presAssocID="{427646A7-91EA-46E1-94A2-FB13EEBA8DFB}" presName="hierChild5" presStyleCnt="0"/>
      <dgm:spPr/>
    </dgm:pt>
    <dgm:pt modelId="{D8EF8BD4-DD08-43EE-924A-8FC76B95E064}" type="pres">
      <dgm:prSet presAssocID="{2430CD2D-C075-4810-A77C-8C7F96E3C909}" presName="hierChild5" presStyleCnt="0"/>
      <dgm:spPr/>
    </dgm:pt>
    <dgm:pt modelId="{EF9B5992-B442-4CCA-A849-0AC3B911D23C}" type="pres">
      <dgm:prSet presAssocID="{43270F20-9298-43AE-8306-C40E0BA935C9}" presName="hierChild5" presStyleCnt="0"/>
      <dgm:spPr/>
    </dgm:pt>
    <dgm:pt modelId="{B228B71B-A810-42E1-B5CF-DBC66A093B63}" type="pres">
      <dgm:prSet presAssocID="{BD7EB4AE-5778-4275-B253-04C30CF186C4}" presName="Name37" presStyleLbl="parChTrans1D2" presStyleIdx="1" presStyleCnt="3"/>
      <dgm:spPr/>
      <dgm:t>
        <a:bodyPr/>
        <a:lstStyle/>
        <a:p>
          <a:endParaRPr lang="sk-SK"/>
        </a:p>
      </dgm:t>
    </dgm:pt>
    <dgm:pt modelId="{305E6879-3F00-4A4A-B0FE-A8620EAAC723}" type="pres">
      <dgm:prSet presAssocID="{42CED8B1-798B-4393-B82E-2B29BB2529E8}" presName="hierRoot2" presStyleCnt="0">
        <dgm:presLayoutVars>
          <dgm:hierBranch val="init"/>
        </dgm:presLayoutVars>
      </dgm:prSet>
      <dgm:spPr/>
    </dgm:pt>
    <dgm:pt modelId="{916E05A6-CFDB-4CAB-B506-A654E1E8567E}" type="pres">
      <dgm:prSet presAssocID="{42CED8B1-798B-4393-B82E-2B29BB2529E8}" presName="rootComposite" presStyleCnt="0"/>
      <dgm:spPr/>
    </dgm:pt>
    <dgm:pt modelId="{37F32E49-42E6-4B92-ABCD-F5FACAAB104B}" type="pres">
      <dgm:prSet presAssocID="{42CED8B1-798B-4393-B82E-2B29BB2529E8}" presName="rootText" presStyleLbl="node2" presStyleIdx="1" presStyleCnt="3" custScaleX="164141" custLinFactNeighborX="23147" custLinFactNeighborY="1898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E224881-4304-49ED-AEF5-4A0C4E5C6853}" type="pres">
      <dgm:prSet presAssocID="{42CED8B1-798B-4393-B82E-2B29BB2529E8}" presName="rootConnector" presStyleLbl="node2" presStyleIdx="1" presStyleCnt="3"/>
      <dgm:spPr/>
      <dgm:t>
        <a:bodyPr/>
        <a:lstStyle/>
        <a:p>
          <a:endParaRPr lang="sk-SK"/>
        </a:p>
      </dgm:t>
    </dgm:pt>
    <dgm:pt modelId="{0958CABE-BBF7-4827-81A7-49817FA225C9}" type="pres">
      <dgm:prSet presAssocID="{42CED8B1-798B-4393-B82E-2B29BB2529E8}" presName="hierChild4" presStyleCnt="0"/>
      <dgm:spPr/>
    </dgm:pt>
    <dgm:pt modelId="{7BA83025-7F8D-4A7E-88C0-FE836328FEA9}" type="pres">
      <dgm:prSet presAssocID="{D699B903-0365-41FC-8691-48128960B337}" presName="Name37" presStyleLbl="parChTrans1D3" presStyleIdx="1" presStyleCnt="3"/>
      <dgm:spPr/>
      <dgm:t>
        <a:bodyPr/>
        <a:lstStyle/>
        <a:p>
          <a:endParaRPr lang="sk-SK"/>
        </a:p>
      </dgm:t>
    </dgm:pt>
    <dgm:pt modelId="{E4DF3CB6-111B-4D67-9DC0-92289834C3BD}" type="pres">
      <dgm:prSet presAssocID="{14BFB880-3EE5-42FA-9311-9052F4EDBC76}" presName="hierRoot2" presStyleCnt="0">
        <dgm:presLayoutVars>
          <dgm:hierBranch val="init"/>
        </dgm:presLayoutVars>
      </dgm:prSet>
      <dgm:spPr/>
    </dgm:pt>
    <dgm:pt modelId="{7543FC63-AFA7-4038-817B-9CFDEB38796F}" type="pres">
      <dgm:prSet presAssocID="{14BFB880-3EE5-42FA-9311-9052F4EDBC76}" presName="rootComposite" presStyleCnt="0"/>
      <dgm:spPr/>
    </dgm:pt>
    <dgm:pt modelId="{AD57F55E-F3A4-47ED-9E1A-B9DA962CCCAB}" type="pres">
      <dgm:prSet presAssocID="{14BFB880-3EE5-42FA-9311-9052F4EDBC76}" presName="rootText" presStyleLbl="node3" presStyleIdx="1" presStyleCnt="3" custScaleY="47498" custLinFactNeighborX="10459" custLinFactNeighborY="3204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693ADAA-006E-426D-A9F6-E5976C0913B2}" type="pres">
      <dgm:prSet presAssocID="{14BFB880-3EE5-42FA-9311-9052F4EDBC76}" presName="rootConnector" presStyleLbl="node3" presStyleIdx="1" presStyleCnt="3"/>
      <dgm:spPr/>
      <dgm:t>
        <a:bodyPr/>
        <a:lstStyle/>
        <a:p>
          <a:endParaRPr lang="sk-SK"/>
        </a:p>
      </dgm:t>
    </dgm:pt>
    <dgm:pt modelId="{7E7E0323-A3EF-46E4-8089-B0D7D3375C40}" type="pres">
      <dgm:prSet presAssocID="{14BFB880-3EE5-42FA-9311-9052F4EDBC76}" presName="hierChild4" presStyleCnt="0"/>
      <dgm:spPr/>
    </dgm:pt>
    <dgm:pt modelId="{8297537F-BF98-47E5-AC77-A951D2B62811}" type="pres">
      <dgm:prSet presAssocID="{EB9FB6AE-B95C-4A48-8B16-DD0B2CEAD9B2}" presName="Name37" presStyleLbl="parChTrans1D4" presStyleIdx="2" presStyleCnt="9"/>
      <dgm:spPr/>
      <dgm:t>
        <a:bodyPr/>
        <a:lstStyle/>
        <a:p>
          <a:endParaRPr lang="sk-SK"/>
        </a:p>
      </dgm:t>
    </dgm:pt>
    <dgm:pt modelId="{8B9F834B-03DA-4D40-BF44-357C761CDB59}" type="pres">
      <dgm:prSet presAssocID="{D0A7AC4F-5F70-4193-8BB3-86C95B0FB625}" presName="hierRoot2" presStyleCnt="0">
        <dgm:presLayoutVars>
          <dgm:hierBranch val="init"/>
        </dgm:presLayoutVars>
      </dgm:prSet>
      <dgm:spPr/>
    </dgm:pt>
    <dgm:pt modelId="{D4185E0D-8234-4D65-8D85-C46013DFE274}" type="pres">
      <dgm:prSet presAssocID="{D0A7AC4F-5F70-4193-8BB3-86C95B0FB625}" presName="rootComposite" presStyleCnt="0"/>
      <dgm:spPr/>
    </dgm:pt>
    <dgm:pt modelId="{1EDAFFFF-8D3E-43B8-911F-27E94D9D00B9}" type="pres">
      <dgm:prSet presAssocID="{D0A7AC4F-5F70-4193-8BB3-86C95B0FB625}" presName="rootText" presStyleLbl="node4" presStyleIdx="2" presStyleCnt="9" custScaleY="46350" custLinFactNeighborX="15304" custLinFactNeighborY="1038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665AF0E-1DF9-4BCC-A7DA-846084F93637}" type="pres">
      <dgm:prSet presAssocID="{D0A7AC4F-5F70-4193-8BB3-86C95B0FB625}" presName="rootConnector" presStyleLbl="node4" presStyleIdx="2" presStyleCnt="9"/>
      <dgm:spPr/>
      <dgm:t>
        <a:bodyPr/>
        <a:lstStyle/>
        <a:p>
          <a:endParaRPr lang="sk-SK"/>
        </a:p>
      </dgm:t>
    </dgm:pt>
    <dgm:pt modelId="{3664431A-381D-46A3-B9BD-830F118EA24A}" type="pres">
      <dgm:prSet presAssocID="{D0A7AC4F-5F70-4193-8BB3-86C95B0FB625}" presName="hierChild4" presStyleCnt="0"/>
      <dgm:spPr/>
    </dgm:pt>
    <dgm:pt modelId="{8941BB2E-2D26-4B8B-BA9D-C1648A4144E0}" type="pres">
      <dgm:prSet presAssocID="{1DB64BFC-B7AF-4081-8692-7FCD51F768CE}" presName="Name37" presStyleLbl="parChTrans1D4" presStyleIdx="3" presStyleCnt="9"/>
      <dgm:spPr/>
      <dgm:t>
        <a:bodyPr/>
        <a:lstStyle/>
        <a:p>
          <a:endParaRPr lang="sk-SK"/>
        </a:p>
      </dgm:t>
    </dgm:pt>
    <dgm:pt modelId="{F7B963A4-41DA-477E-888B-1DC78B2BAA69}" type="pres">
      <dgm:prSet presAssocID="{5DB8F176-0A3A-4A25-9531-2AE7BCFADDE8}" presName="hierRoot2" presStyleCnt="0">
        <dgm:presLayoutVars>
          <dgm:hierBranch val="init"/>
        </dgm:presLayoutVars>
      </dgm:prSet>
      <dgm:spPr/>
    </dgm:pt>
    <dgm:pt modelId="{5F147E43-7F3D-4EF2-A2D1-1A2743190680}" type="pres">
      <dgm:prSet presAssocID="{5DB8F176-0A3A-4A25-9531-2AE7BCFADDE8}" presName="rootComposite" presStyleCnt="0"/>
      <dgm:spPr/>
    </dgm:pt>
    <dgm:pt modelId="{F89C3735-12CA-47BE-AD00-056E70308B1E}" type="pres">
      <dgm:prSet presAssocID="{5DB8F176-0A3A-4A25-9531-2AE7BCFADDE8}" presName="rootText" presStyleLbl="node4" presStyleIdx="3" presStyleCnt="9" custScaleY="46350" custLinFactNeighborX="15304" custLinFactNeighborY="-44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B6D5203-EA41-4865-BB0F-8C947F8B55A2}" type="pres">
      <dgm:prSet presAssocID="{5DB8F176-0A3A-4A25-9531-2AE7BCFADDE8}" presName="rootConnector" presStyleLbl="node4" presStyleIdx="3" presStyleCnt="9"/>
      <dgm:spPr/>
      <dgm:t>
        <a:bodyPr/>
        <a:lstStyle/>
        <a:p>
          <a:endParaRPr lang="sk-SK"/>
        </a:p>
      </dgm:t>
    </dgm:pt>
    <dgm:pt modelId="{300D516E-B432-4DFE-9C24-8C31082273CA}" type="pres">
      <dgm:prSet presAssocID="{5DB8F176-0A3A-4A25-9531-2AE7BCFADDE8}" presName="hierChild4" presStyleCnt="0"/>
      <dgm:spPr/>
    </dgm:pt>
    <dgm:pt modelId="{2D7CC07F-B73D-4622-888A-446F59BE85E4}" type="pres">
      <dgm:prSet presAssocID="{DD8DD0CA-8402-4271-B409-E97A937A1270}" presName="Name37" presStyleLbl="parChTrans1D4" presStyleIdx="4" presStyleCnt="9"/>
      <dgm:spPr/>
      <dgm:t>
        <a:bodyPr/>
        <a:lstStyle/>
        <a:p>
          <a:endParaRPr lang="sk-SK"/>
        </a:p>
      </dgm:t>
    </dgm:pt>
    <dgm:pt modelId="{A4F3DBFD-3328-41C5-A9CC-0D69C12BFEDD}" type="pres">
      <dgm:prSet presAssocID="{E2AE8E3A-D772-46A9-8A37-EA021CB987AF}" presName="hierRoot2" presStyleCnt="0">
        <dgm:presLayoutVars>
          <dgm:hierBranch val="init"/>
        </dgm:presLayoutVars>
      </dgm:prSet>
      <dgm:spPr/>
    </dgm:pt>
    <dgm:pt modelId="{C43EC174-3DBA-43CB-9126-712128FB2F12}" type="pres">
      <dgm:prSet presAssocID="{E2AE8E3A-D772-46A9-8A37-EA021CB987AF}" presName="rootComposite" presStyleCnt="0"/>
      <dgm:spPr/>
    </dgm:pt>
    <dgm:pt modelId="{77698A62-DE4B-4E8A-AC93-514EE7DB609A}" type="pres">
      <dgm:prSet presAssocID="{E2AE8E3A-D772-46A9-8A37-EA021CB987AF}" presName="rootText" presStyleLbl="node4" presStyleIdx="4" presStyleCnt="9" custScaleY="46350" custLinFactNeighborX="15304" custLinFactNeighborY="-157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09CD2C4-130A-4E32-BDD3-5B7EC33CED58}" type="pres">
      <dgm:prSet presAssocID="{E2AE8E3A-D772-46A9-8A37-EA021CB987AF}" presName="rootConnector" presStyleLbl="node4" presStyleIdx="4" presStyleCnt="9"/>
      <dgm:spPr/>
      <dgm:t>
        <a:bodyPr/>
        <a:lstStyle/>
        <a:p>
          <a:endParaRPr lang="sk-SK"/>
        </a:p>
      </dgm:t>
    </dgm:pt>
    <dgm:pt modelId="{05153AA9-69DD-463D-98EE-68C6BB5F37C0}" type="pres">
      <dgm:prSet presAssocID="{E2AE8E3A-D772-46A9-8A37-EA021CB987AF}" presName="hierChild4" presStyleCnt="0"/>
      <dgm:spPr/>
    </dgm:pt>
    <dgm:pt modelId="{D2C0CDC2-1512-42C8-AA65-ED5466240DE5}" type="pres">
      <dgm:prSet presAssocID="{EB5B8E70-5987-42D8-AE2A-8768B130B992}" presName="Name37" presStyleLbl="parChTrans1D4" presStyleIdx="5" presStyleCnt="9"/>
      <dgm:spPr/>
      <dgm:t>
        <a:bodyPr/>
        <a:lstStyle/>
        <a:p>
          <a:endParaRPr lang="sk-SK"/>
        </a:p>
      </dgm:t>
    </dgm:pt>
    <dgm:pt modelId="{A43BFE8B-4BD7-4897-8E18-1D8CB1048365}" type="pres">
      <dgm:prSet presAssocID="{20BCD807-AE4C-499B-8E23-99B8A379C980}" presName="hierRoot2" presStyleCnt="0">
        <dgm:presLayoutVars>
          <dgm:hierBranch val="init"/>
        </dgm:presLayoutVars>
      </dgm:prSet>
      <dgm:spPr/>
    </dgm:pt>
    <dgm:pt modelId="{6439A41C-29CC-44C6-B8BC-71774ED0C79E}" type="pres">
      <dgm:prSet presAssocID="{20BCD807-AE4C-499B-8E23-99B8A379C980}" presName="rootComposite" presStyleCnt="0"/>
      <dgm:spPr/>
    </dgm:pt>
    <dgm:pt modelId="{02525DED-46C9-4F8F-B58A-36F148665F03}" type="pres">
      <dgm:prSet presAssocID="{20BCD807-AE4C-499B-8E23-99B8A379C980}" presName="rootText" presStyleLbl="node4" presStyleIdx="5" presStyleCnt="9" custScaleY="46350" custLinFactNeighborX="20149" custLinFactNeighborY="-2208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991EBF7-9793-49CE-926C-332F04D8ABCC}" type="pres">
      <dgm:prSet presAssocID="{20BCD807-AE4C-499B-8E23-99B8A379C980}" presName="rootConnector" presStyleLbl="node4" presStyleIdx="5" presStyleCnt="9"/>
      <dgm:spPr/>
      <dgm:t>
        <a:bodyPr/>
        <a:lstStyle/>
        <a:p>
          <a:endParaRPr lang="sk-SK"/>
        </a:p>
      </dgm:t>
    </dgm:pt>
    <dgm:pt modelId="{983FE3E1-B2EB-4C2D-AF38-F5BE72592A0F}" type="pres">
      <dgm:prSet presAssocID="{20BCD807-AE4C-499B-8E23-99B8A379C980}" presName="hierChild4" presStyleCnt="0"/>
      <dgm:spPr/>
    </dgm:pt>
    <dgm:pt modelId="{F480251A-FFA2-48B9-AF15-8A719E8E483A}" type="pres">
      <dgm:prSet presAssocID="{AC432C1B-A54E-4913-BE1E-BF1B26CED2BB}" presName="Name37" presStyleLbl="parChTrans1D4" presStyleIdx="6" presStyleCnt="9"/>
      <dgm:spPr/>
      <dgm:t>
        <a:bodyPr/>
        <a:lstStyle/>
        <a:p>
          <a:endParaRPr lang="sk-SK"/>
        </a:p>
      </dgm:t>
    </dgm:pt>
    <dgm:pt modelId="{3E5ADAE1-EAF7-4B2D-891F-E62068949780}" type="pres">
      <dgm:prSet presAssocID="{BA1FAE0D-4076-4550-8463-6C3459FCB586}" presName="hierRoot2" presStyleCnt="0">
        <dgm:presLayoutVars>
          <dgm:hierBranch val="init"/>
        </dgm:presLayoutVars>
      </dgm:prSet>
      <dgm:spPr/>
    </dgm:pt>
    <dgm:pt modelId="{8470F419-B6DA-4E80-B086-852118665D66}" type="pres">
      <dgm:prSet presAssocID="{BA1FAE0D-4076-4550-8463-6C3459FCB586}" presName="rootComposite" presStyleCnt="0"/>
      <dgm:spPr/>
    </dgm:pt>
    <dgm:pt modelId="{42F4D684-C853-448D-8637-DB3E1CBCD127}" type="pres">
      <dgm:prSet presAssocID="{BA1FAE0D-4076-4550-8463-6C3459FCB586}" presName="rootText" presStyleLbl="node4" presStyleIdx="6" presStyleCnt="9" custScaleY="46350" custLinFactNeighborX="-5" custLinFactNeighborY="-3290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0FF40B6F-3E54-45B2-8E42-8F933B4A2ED5}" type="pres">
      <dgm:prSet presAssocID="{BA1FAE0D-4076-4550-8463-6C3459FCB586}" presName="rootConnector" presStyleLbl="node4" presStyleIdx="6" presStyleCnt="9"/>
      <dgm:spPr/>
      <dgm:t>
        <a:bodyPr/>
        <a:lstStyle/>
        <a:p>
          <a:endParaRPr lang="sk-SK"/>
        </a:p>
      </dgm:t>
    </dgm:pt>
    <dgm:pt modelId="{0075AC86-DBDF-4FFC-9DFB-0D8A5D99C716}" type="pres">
      <dgm:prSet presAssocID="{BA1FAE0D-4076-4550-8463-6C3459FCB586}" presName="hierChild4" presStyleCnt="0"/>
      <dgm:spPr/>
    </dgm:pt>
    <dgm:pt modelId="{98188833-4D5D-42B2-BA92-43749E4FA4F5}" type="pres">
      <dgm:prSet presAssocID="{BA1FAE0D-4076-4550-8463-6C3459FCB586}" presName="hierChild5" presStyleCnt="0"/>
      <dgm:spPr/>
    </dgm:pt>
    <dgm:pt modelId="{210FB2A5-45DF-4446-A9EA-2F7DFB86733F}" type="pres">
      <dgm:prSet presAssocID="{20BCD807-AE4C-499B-8E23-99B8A379C980}" presName="hierChild5" presStyleCnt="0"/>
      <dgm:spPr/>
    </dgm:pt>
    <dgm:pt modelId="{FC583E7F-6955-4970-91C7-901B0D04BB6D}" type="pres">
      <dgm:prSet presAssocID="{E2AE8E3A-D772-46A9-8A37-EA021CB987AF}" presName="hierChild5" presStyleCnt="0"/>
      <dgm:spPr/>
    </dgm:pt>
    <dgm:pt modelId="{3D0F21E4-0073-453E-9422-CE46AC39D134}" type="pres">
      <dgm:prSet presAssocID="{5DB8F176-0A3A-4A25-9531-2AE7BCFADDE8}" presName="hierChild5" presStyleCnt="0"/>
      <dgm:spPr/>
    </dgm:pt>
    <dgm:pt modelId="{5978DDD4-834D-44D8-A012-B9C630DFD9AC}" type="pres">
      <dgm:prSet presAssocID="{D0A7AC4F-5F70-4193-8BB3-86C95B0FB625}" presName="hierChild5" presStyleCnt="0"/>
      <dgm:spPr/>
    </dgm:pt>
    <dgm:pt modelId="{5E8ECA97-8B55-41EE-9913-BED7C49BCCD9}" type="pres">
      <dgm:prSet presAssocID="{14BFB880-3EE5-42FA-9311-9052F4EDBC76}" presName="hierChild5" presStyleCnt="0"/>
      <dgm:spPr/>
    </dgm:pt>
    <dgm:pt modelId="{06B15875-9EE7-4F8E-B65E-46C758F6F63F}" type="pres">
      <dgm:prSet presAssocID="{42CED8B1-798B-4393-B82E-2B29BB2529E8}" presName="hierChild5" presStyleCnt="0"/>
      <dgm:spPr/>
    </dgm:pt>
    <dgm:pt modelId="{3B86E7CD-3CCE-407E-9A26-DD57E2969404}" type="pres">
      <dgm:prSet presAssocID="{60F5DD46-9089-4D02-9A0B-ED7885CDED82}" presName="Name37" presStyleLbl="parChTrans1D2" presStyleIdx="2" presStyleCnt="3"/>
      <dgm:spPr/>
      <dgm:t>
        <a:bodyPr/>
        <a:lstStyle/>
        <a:p>
          <a:endParaRPr lang="sk-SK"/>
        </a:p>
      </dgm:t>
    </dgm:pt>
    <dgm:pt modelId="{F06E4A0A-3B04-4DE5-A697-7F68FEE6F7AA}" type="pres">
      <dgm:prSet presAssocID="{25A089E7-C4E0-4995-B877-DA9D6C79E7C2}" presName="hierRoot2" presStyleCnt="0">
        <dgm:presLayoutVars>
          <dgm:hierBranch val="init"/>
        </dgm:presLayoutVars>
      </dgm:prSet>
      <dgm:spPr/>
    </dgm:pt>
    <dgm:pt modelId="{96B0ED64-AFFC-4698-9E2F-41A591F25EE0}" type="pres">
      <dgm:prSet presAssocID="{25A089E7-C4E0-4995-B877-DA9D6C79E7C2}" presName="rootComposite" presStyleCnt="0"/>
      <dgm:spPr/>
    </dgm:pt>
    <dgm:pt modelId="{0ED1F0CC-748D-4380-A840-2741AC0EF6FA}" type="pres">
      <dgm:prSet presAssocID="{25A089E7-C4E0-4995-B877-DA9D6C79E7C2}" presName="rootText" presStyleLbl="node2" presStyleIdx="2" presStyleCnt="3" custScaleX="178938" custLinFactNeighborX="30990" custLinFactNeighborY="1594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CD8F86-D455-4E30-B135-603459B4B033}" type="pres">
      <dgm:prSet presAssocID="{25A089E7-C4E0-4995-B877-DA9D6C79E7C2}" presName="rootConnector" presStyleLbl="node2" presStyleIdx="2" presStyleCnt="3"/>
      <dgm:spPr/>
      <dgm:t>
        <a:bodyPr/>
        <a:lstStyle/>
        <a:p>
          <a:endParaRPr lang="sk-SK"/>
        </a:p>
      </dgm:t>
    </dgm:pt>
    <dgm:pt modelId="{F929BF08-99AA-463C-B026-9F1C55CE5259}" type="pres">
      <dgm:prSet presAssocID="{25A089E7-C4E0-4995-B877-DA9D6C79E7C2}" presName="hierChild4" presStyleCnt="0"/>
      <dgm:spPr/>
    </dgm:pt>
    <dgm:pt modelId="{2AA3340C-A98B-46AA-9EA1-E22C4490EF42}" type="pres">
      <dgm:prSet presAssocID="{41E14097-505B-4EA3-BB42-D0DC769618DD}" presName="Name37" presStyleLbl="parChTrans1D3" presStyleIdx="2" presStyleCnt="3"/>
      <dgm:spPr/>
      <dgm:t>
        <a:bodyPr/>
        <a:lstStyle/>
        <a:p>
          <a:endParaRPr lang="sk-SK"/>
        </a:p>
      </dgm:t>
    </dgm:pt>
    <dgm:pt modelId="{046D5036-2072-4559-8F00-B58D5CE0916C}" type="pres">
      <dgm:prSet presAssocID="{6F091497-A4ED-4A0A-86D9-838C6410C8DB}" presName="hierRoot2" presStyleCnt="0">
        <dgm:presLayoutVars>
          <dgm:hierBranch val="init"/>
        </dgm:presLayoutVars>
      </dgm:prSet>
      <dgm:spPr/>
    </dgm:pt>
    <dgm:pt modelId="{8A388479-B4F1-4198-A89B-B8B0534F3483}" type="pres">
      <dgm:prSet presAssocID="{6F091497-A4ED-4A0A-86D9-838C6410C8DB}" presName="rootComposite" presStyleCnt="0"/>
      <dgm:spPr/>
    </dgm:pt>
    <dgm:pt modelId="{7A87C8D9-6D6C-4168-8DFF-1A35842C5D94}" type="pres">
      <dgm:prSet presAssocID="{6F091497-A4ED-4A0A-86D9-838C6410C8DB}" presName="rootText" presStyleLbl="node3" presStyleIdx="2" presStyleCnt="3" custScaleY="44051" custLinFactNeighborX="2379" custLinFactNeighborY="5098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9CB2976-4DF4-4459-96A9-00CA761B8EFF}" type="pres">
      <dgm:prSet presAssocID="{6F091497-A4ED-4A0A-86D9-838C6410C8DB}" presName="rootConnector" presStyleLbl="node3" presStyleIdx="2" presStyleCnt="3"/>
      <dgm:spPr/>
      <dgm:t>
        <a:bodyPr/>
        <a:lstStyle/>
        <a:p>
          <a:endParaRPr lang="sk-SK"/>
        </a:p>
      </dgm:t>
    </dgm:pt>
    <dgm:pt modelId="{E408E171-BA10-40CD-9FAF-73255E62EB29}" type="pres">
      <dgm:prSet presAssocID="{6F091497-A4ED-4A0A-86D9-838C6410C8DB}" presName="hierChild4" presStyleCnt="0"/>
      <dgm:spPr/>
    </dgm:pt>
    <dgm:pt modelId="{505F0B4A-93A2-43DE-B6C0-64FCF1854969}" type="pres">
      <dgm:prSet presAssocID="{999F47AB-9780-442A-A60A-4EC3E5538C16}" presName="Name37" presStyleLbl="parChTrans1D4" presStyleIdx="7" presStyleCnt="9"/>
      <dgm:spPr/>
      <dgm:t>
        <a:bodyPr/>
        <a:lstStyle/>
        <a:p>
          <a:endParaRPr lang="sk-SK"/>
        </a:p>
      </dgm:t>
    </dgm:pt>
    <dgm:pt modelId="{FEA2D7E4-79C7-4C6B-BEE9-EE051CEF4E15}" type="pres">
      <dgm:prSet presAssocID="{82F87D68-9D96-4A8D-BB02-20998B4112C4}" presName="hierRoot2" presStyleCnt="0">
        <dgm:presLayoutVars>
          <dgm:hierBranch val="init"/>
        </dgm:presLayoutVars>
      </dgm:prSet>
      <dgm:spPr/>
    </dgm:pt>
    <dgm:pt modelId="{D47E2FAB-72D7-4EBE-8135-DEEFE2562FB0}" type="pres">
      <dgm:prSet presAssocID="{82F87D68-9D96-4A8D-BB02-20998B4112C4}" presName="rootComposite" presStyleCnt="0"/>
      <dgm:spPr/>
    </dgm:pt>
    <dgm:pt modelId="{5B501D02-1055-4D2F-AE70-1CAD93C80CDA}" type="pres">
      <dgm:prSet presAssocID="{82F87D68-9D96-4A8D-BB02-20998B4112C4}" presName="rootText" presStyleLbl="node4" presStyleIdx="7" presStyleCnt="9" custScaleX="155313" custLinFactNeighborX="10322" custLinFactNeighborY="7197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45F781B-F561-424F-961E-D5FADC8B2023}" type="pres">
      <dgm:prSet presAssocID="{82F87D68-9D96-4A8D-BB02-20998B4112C4}" presName="rootConnector" presStyleLbl="node4" presStyleIdx="7" presStyleCnt="9"/>
      <dgm:spPr/>
      <dgm:t>
        <a:bodyPr/>
        <a:lstStyle/>
        <a:p>
          <a:endParaRPr lang="sk-SK"/>
        </a:p>
      </dgm:t>
    </dgm:pt>
    <dgm:pt modelId="{4B2D81BA-9851-4107-AB14-7C86F62782EF}" type="pres">
      <dgm:prSet presAssocID="{82F87D68-9D96-4A8D-BB02-20998B4112C4}" presName="hierChild4" presStyleCnt="0"/>
      <dgm:spPr/>
    </dgm:pt>
    <dgm:pt modelId="{4F9E958C-8A5E-42E9-B002-C8ADF1D2127E}" type="pres">
      <dgm:prSet presAssocID="{94A801A2-EEC5-43D4-BDCE-0C7388B14028}" presName="Name37" presStyleLbl="parChTrans1D4" presStyleIdx="8" presStyleCnt="9"/>
      <dgm:spPr/>
      <dgm:t>
        <a:bodyPr/>
        <a:lstStyle/>
        <a:p>
          <a:endParaRPr lang="sk-SK"/>
        </a:p>
      </dgm:t>
    </dgm:pt>
    <dgm:pt modelId="{72BA6B25-1F63-440C-9078-53A5EAFA7AF0}" type="pres">
      <dgm:prSet presAssocID="{71AB9A88-5A49-4E69-9BB2-F353201BDDDB}" presName="hierRoot2" presStyleCnt="0">
        <dgm:presLayoutVars>
          <dgm:hierBranch val="init"/>
        </dgm:presLayoutVars>
      </dgm:prSet>
      <dgm:spPr/>
    </dgm:pt>
    <dgm:pt modelId="{21AF4F04-1012-4834-B03B-63ACF260BBDA}" type="pres">
      <dgm:prSet presAssocID="{71AB9A88-5A49-4E69-9BB2-F353201BDDDB}" presName="rootComposite" presStyleCnt="0"/>
      <dgm:spPr/>
    </dgm:pt>
    <dgm:pt modelId="{491A1D74-0700-465C-BE8E-2644BB8246CE}" type="pres">
      <dgm:prSet presAssocID="{71AB9A88-5A49-4E69-9BB2-F353201BDDDB}" presName="rootText" presStyleLbl="node4" presStyleIdx="8" presStyleCnt="9" custScaleX="155313" custScaleY="55055" custLinFactNeighborX="-23661" custLinFactNeighborY="7533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31A9543-C598-42FE-AE32-9B2540A41746}" type="pres">
      <dgm:prSet presAssocID="{71AB9A88-5A49-4E69-9BB2-F353201BDDDB}" presName="rootConnector" presStyleLbl="node4" presStyleIdx="8" presStyleCnt="9"/>
      <dgm:spPr/>
      <dgm:t>
        <a:bodyPr/>
        <a:lstStyle/>
        <a:p>
          <a:endParaRPr lang="sk-SK"/>
        </a:p>
      </dgm:t>
    </dgm:pt>
    <dgm:pt modelId="{8D0894F8-8E40-4EA2-9CEF-47C7624C8364}" type="pres">
      <dgm:prSet presAssocID="{71AB9A88-5A49-4E69-9BB2-F353201BDDDB}" presName="hierChild4" presStyleCnt="0"/>
      <dgm:spPr/>
    </dgm:pt>
    <dgm:pt modelId="{9078B74F-917F-4592-9BF1-6F8180AA5E6B}" type="pres">
      <dgm:prSet presAssocID="{71AB9A88-5A49-4E69-9BB2-F353201BDDDB}" presName="hierChild5" presStyleCnt="0"/>
      <dgm:spPr/>
    </dgm:pt>
    <dgm:pt modelId="{1705CDAD-9A46-44EE-A4B1-F11DC488E340}" type="pres">
      <dgm:prSet presAssocID="{82F87D68-9D96-4A8D-BB02-20998B4112C4}" presName="hierChild5" presStyleCnt="0"/>
      <dgm:spPr/>
    </dgm:pt>
    <dgm:pt modelId="{C1C330E6-FC90-469D-A20F-278794B885B8}" type="pres">
      <dgm:prSet presAssocID="{6F091497-A4ED-4A0A-86D9-838C6410C8DB}" presName="hierChild5" presStyleCnt="0"/>
      <dgm:spPr/>
    </dgm:pt>
    <dgm:pt modelId="{443C0471-A200-4F3C-ADA0-CB00DD9C0E1F}" type="pres">
      <dgm:prSet presAssocID="{25A089E7-C4E0-4995-B877-DA9D6C79E7C2}" presName="hierChild5" presStyleCnt="0"/>
      <dgm:spPr/>
    </dgm:pt>
    <dgm:pt modelId="{0744D2D9-DBB9-48B6-8416-B4E017CE24AD}" type="pres">
      <dgm:prSet presAssocID="{E0506E2D-3B11-45E4-8556-E5C059116904}" presName="hierChild3" presStyleCnt="0"/>
      <dgm:spPr/>
    </dgm:pt>
  </dgm:ptLst>
  <dgm:cxnLst>
    <dgm:cxn modelId="{BCF59D95-A731-4550-A5F8-6AA835250488}" type="presOf" srcId="{20BCD807-AE4C-499B-8E23-99B8A379C980}" destId="{02525DED-46C9-4F8F-B58A-36F148665F03}" srcOrd="0" destOrd="0" presId="urn:microsoft.com/office/officeart/2005/8/layout/orgChart1"/>
    <dgm:cxn modelId="{FAC2AEAC-F166-43EC-A69D-AA6D57206CFF}" type="presOf" srcId="{EB9FB6AE-B95C-4A48-8B16-DD0B2CEAD9B2}" destId="{8297537F-BF98-47E5-AC77-A951D2B62811}" srcOrd="0" destOrd="0" presId="urn:microsoft.com/office/officeart/2005/8/layout/orgChart1"/>
    <dgm:cxn modelId="{4CA37362-6ADA-408D-8B1D-25BC3F824B49}" type="presOf" srcId="{C8F6C59C-5650-4BAA-9826-6DCB86BE8B31}" destId="{ECAFC49A-D288-45E8-80DB-5387DD2E1C39}" srcOrd="0" destOrd="0" presId="urn:microsoft.com/office/officeart/2005/8/layout/orgChart1"/>
    <dgm:cxn modelId="{00AF075C-DE6A-439E-8301-1BF5BDE02CBF}" type="presOf" srcId="{EB5B8E70-5987-42D8-AE2A-8768B130B992}" destId="{D2C0CDC2-1512-42C8-AA65-ED5466240DE5}" srcOrd="0" destOrd="0" presId="urn:microsoft.com/office/officeart/2005/8/layout/orgChart1"/>
    <dgm:cxn modelId="{14305E98-2EE7-4199-B82C-99050FF7AF8C}" type="presOf" srcId="{82F87D68-9D96-4A8D-BB02-20998B4112C4}" destId="{5B501D02-1055-4D2F-AE70-1CAD93C80CDA}" srcOrd="0" destOrd="0" presId="urn:microsoft.com/office/officeart/2005/8/layout/orgChart1"/>
    <dgm:cxn modelId="{B0D02886-99AA-4796-82D9-E4F978B3971B}" type="presOf" srcId="{43270F20-9298-43AE-8306-C40E0BA935C9}" destId="{1935A19F-482E-4244-BE1A-9BD032AFA490}" srcOrd="1" destOrd="0" presId="urn:microsoft.com/office/officeart/2005/8/layout/orgChart1"/>
    <dgm:cxn modelId="{FCFEBB8F-BE0B-4125-92CC-F0D32F9FF4FD}" type="presOf" srcId="{D0A7AC4F-5F70-4193-8BB3-86C95B0FB625}" destId="{1EDAFFFF-8D3E-43B8-911F-27E94D9D00B9}" srcOrd="0" destOrd="0" presId="urn:microsoft.com/office/officeart/2005/8/layout/orgChart1"/>
    <dgm:cxn modelId="{EC0B0D70-A39D-4C59-95E6-5EEE1B197A30}" type="presOf" srcId="{5DB8F176-0A3A-4A25-9531-2AE7BCFADDE8}" destId="{F89C3735-12CA-47BE-AD00-056E70308B1E}" srcOrd="0" destOrd="0" presId="urn:microsoft.com/office/officeart/2005/8/layout/orgChart1"/>
    <dgm:cxn modelId="{1255A089-F0B6-4C74-8CBF-428493B65910}" type="presOf" srcId="{20BCD807-AE4C-499B-8E23-99B8A379C980}" destId="{6991EBF7-9793-49CE-926C-332F04D8ABCC}" srcOrd="1" destOrd="0" presId="urn:microsoft.com/office/officeart/2005/8/layout/orgChart1"/>
    <dgm:cxn modelId="{4E82F1A9-955B-42AF-806F-B13BFCAEA43A}" type="presOf" srcId="{E2AE8E3A-D772-46A9-8A37-EA021CB987AF}" destId="{77698A62-DE4B-4E8A-AC93-514EE7DB609A}" srcOrd="0" destOrd="0" presId="urn:microsoft.com/office/officeart/2005/8/layout/orgChart1"/>
    <dgm:cxn modelId="{B0812B07-B539-44CC-A4A6-7682270829BB}" srcId="{43270F20-9298-43AE-8306-C40E0BA935C9}" destId="{2430CD2D-C075-4810-A77C-8C7F96E3C909}" srcOrd="0" destOrd="0" parTransId="{A2893284-FBC1-4BCE-8F33-21DB21E80A69}" sibTransId="{CD094481-9B36-4595-975C-23A0129D2414}"/>
    <dgm:cxn modelId="{D073FE46-059F-46F2-B8F4-CF9F52EBC17E}" type="presOf" srcId="{FD1B2617-4332-4A30-A0C4-656471B5ECD8}" destId="{F90F6317-7ADB-4EA0-BFAF-E508BC2D4028}" srcOrd="0" destOrd="0" presId="urn:microsoft.com/office/officeart/2005/8/layout/orgChart1"/>
    <dgm:cxn modelId="{47A99CDF-F936-45B4-8610-911FB3098536}" srcId="{E0506E2D-3B11-45E4-8556-E5C059116904}" destId="{43270F20-9298-43AE-8306-C40E0BA935C9}" srcOrd="0" destOrd="0" parTransId="{FD1B2617-4332-4A30-A0C4-656471B5ECD8}" sibTransId="{5175A37C-BFE4-4142-9650-D1CE19A3293D}"/>
    <dgm:cxn modelId="{9C1CE237-EE0E-43A0-99BE-B3E614576FB3}" type="presOf" srcId="{41E14097-505B-4EA3-BB42-D0DC769618DD}" destId="{2AA3340C-A98B-46AA-9EA1-E22C4490EF42}" srcOrd="0" destOrd="0" presId="urn:microsoft.com/office/officeart/2005/8/layout/orgChart1"/>
    <dgm:cxn modelId="{F5CB2F8B-885A-479E-ABF8-E599F0A62B90}" type="presOf" srcId="{BA1FAE0D-4076-4550-8463-6C3459FCB586}" destId="{42F4D684-C853-448D-8637-DB3E1CBCD127}" srcOrd="0" destOrd="0" presId="urn:microsoft.com/office/officeart/2005/8/layout/orgChart1"/>
    <dgm:cxn modelId="{879D79F5-52BA-49FC-8A04-2182F63113F0}" type="presOf" srcId="{AC432C1B-A54E-4913-BE1E-BF1B26CED2BB}" destId="{F480251A-FFA2-48B9-AF15-8A719E8E483A}" srcOrd="0" destOrd="0" presId="urn:microsoft.com/office/officeart/2005/8/layout/orgChart1"/>
    <dgm:cxn modelId="{0EC14FDE-8581-4D2B-80A0-04DFF83713EB}" srcId="{14BFB880-3EE5-42FA-9311-9052F4EDBC76}" destId="{D0A7AC4F-5F70-4193-8BB3-86C95B0FB625}" srcOrd="0" destOrd="0" parTransId="{EB9FB6AE-B95C-4A48-8B16-DD0B2CEAD9B2}" sibTransId="{945F13D6-04BC-4563-AECC-41193568FD9E}"/>
    <dgm:cxn modelId="{B7A392C1-D20A-4228-A835-7CD840EF32A6}" type="presOf" srcId="{E0506E2D-3B11-45E4-8556-E5C059116904}" destId="{E44AC487-D285-4B94-ACF6-24435F17FC1E}" srcOrd="1" destOrd="0" presId="urn:microsoft.com/office/officeart/2005/8/layout/orgChart1"/>
    <dgm:cxn modelId="{5C9600BA-E69E-43BC-9EB1-0CE8387A373B}" type="presOf" srcId="{E7B97548-C5C7-4F89-981A-5113C18E03A8}" destId="{545EE601-05D1-4A94-95D6-F11891234E0B}" srcOrd="0" destOrd="0" presId="urn:microsoft.com/office/officeart/2005/8/layout/orgChart1"/>
    <dgm:cxn modelId="{A72E7796-94F5-4E29-A4B9-AD29CD879BF8}" type="presOf" srcId="{2430CD2D-C075-4810-A77C-8C7F96E3C909}" destId="{CBBABD39-3314-440C-A420-4609A9A7F779}" srcOrd="0" destOrd="0" presId="urn:microsoft.com/office/officeart/2005/8/layout/orgChart1"/>
    <dgm:cxn modelId="{D2858531-EC6F-4388-9841-9857E1E14D93}" type="presOf" srcId="{D0A7AC4F-5F70-4193-8BB3-86C95B0FB625}" destId="{F665AF0E-1DF9-4BCC-A7DA-846084F93637}" srcOrd="1" destOrd="0" presId="urn:microsoft.com/office/officeart/2005/8/layout/orgChart1"/>
    <dgm:cxn modelId="{CDE5A8E6-98AD-4779-91CB-359213EA8860}" srcId="{2430CD2D-C075-4810-A77C-8C7F96E3C909}" destId="{427646A7-91EA-46E1-94A2-FB13EEBA8DFB}" srcOrd="0" destOrd="0" parTransId="{E7B97548-C5C7-4F89-981A-5113C18E03A8}" sibTransId="{3FA8E1C1-028B-4FBF-91E0-86821541FA9D}"/>
    <dgm:cxn modelId="{83C1FF37-BF57-4A59-9913-20C03DAAAB14}" type="presOf" srcId="{427646A7-91EA-46E1-94A2-FB13EEBA8DFB}" destId="{DF9C184A-64CD-4843-9B7F-4186BAAF2D07}" srcOrd="0" destOrd="0" presId="urn:microsoft.com/office/officeart/2005/8/layout/orgChart1"/>
    <dgm:cxn modelId="{003B1298-7F85-474D-BA08-6A4C1C8D0EAF}" type="presOf" srcId="{9A567F25-CD6D-4E38-8FD9-A53033ED3B4F}" destId="{CC46C75B-82B1-4410-81B6-D3FF51CA0643}" srcOrd="0" destOrd="0" presId="urn:microsoft.com/office/officeart/2005/8/layout/orgChart1"/>
    <dgm:cxn modelId="{77F76D02-3A17-4212-A8E1-EDE31A901629}" type="presOf" srcId="{25A089E7-C4E0-4995-B877-DA9D6C79E7C2}" destId="{9FCD8F86-D455-4E30-B135-603459B4B033}" srcOrd="1" destOrd="0" presId="urn:microsoft.com/office/officeart/2005/8/layout/orgChart1"/>
    <dgm:cxn modelId="{B93C5D73-A660-4BF5-9836-405E2138F0D1}" type="presOf" srcId="{E2AE8E3A-D772-46A9-8A37-EA021CB987AF}" destId="{509CD2C4-130A-4E32-BDD3-5B7EC33CED58}" srcOrd="1" destOrd="0" presId="urn:microsoft.com/office/officeart/2005/8/layout/orgChart1"/>
    <dgm:cxn modelId="{7DBDB4C1-1BA7-4457-8B92-5F5232F5CC43}" srcId="{E9A5A03A-5FF8-4D86-97D5-52CBA9CFA616}" destId="{E0506E2D-3B11-45E4-8556-E5C059116904}" srcOrd="0" destOrd="0" parTransId="{946A062D-795E-4CFA-845A-8F8D71D2F673}" sibTransId="{52AED7F9-D0FA-4887-BAC2-5D310BAC33C0}"/>
    <dgm:cxn modelId="{2C988244-D1BE-4BFD-A850-C14BF71F2CDC}" type="presOf" srcId="{42CED8B1-798B-4393-B82E-2B29BB2529E8}" destId="{37F32E49-42E6-4B92-ABCD-F5FACAAB104B}" srcOrd="0" destOrd="0" presId="urn:microsoft.com/office/officeart/2005/8/layout/orgChart1"/>
    <dgm:cxn modelId="{CBB17945-7818-4BBA-A663-653CEA97D861}" type="presOf" srcId="{82F87D68-9D96-4A8D-BB02-20998B4112C4}" destId="{E45F781B-F561-424F-961E-D5FADC8B2023}" srcOrd="1" destOrd="0" presId="urn:microsoft.com/office/officeart/2005/8/layout/orgChart1"/>
    <dgm:cxn modelId="{218DD47F-F473-43FD-AA31-4A3BE3B12D51}" srcId="{E0506E2D-3B11-45E4-8556-E5C059116904}" destId="{42CED8B1-798B-4393-B82E-2B29BB2529E8}" srcOrd="1" destOrd="0" parTransId="{BD7EB4AE-5778-4275-B253-04C30CF186C4}" sibTransId="{B05457D6-3A21-4913-A45E-B82D56B2D6E9}"/>
    <dgm:cxn modelId="{5A297460-0670-4E6E-9B4F-75ADEC24C811}" srcId="{42CED8B1-798B-4393-B82E-2B29BB2529E8}" destId="{14BFB880-3EE5-42FA-9311-9052F4EDBC76}" srcOrd="0" destOrd="0" parTransId="{D699B903-0365-41FC-8691-48128960B337}" sibTransId="{5BC6B7B1-62EC-4110-BD81-2123C783779E}"/>
    <dgm:cxn modelId="{4095CDB6-1D2B-4342-B50F-C85F0DF73526}" type="presOf" srcId="{94A801A2-EEC5-43D4-BDCE-0C7388B14028}" destId="{4F9E958C-8A5E-42E9-B002-C8ADF1D2127E}" srcOrd="0" destOrd="0" presId="urn:microsoft.com/office/officeart/2005/8/layout/orgChart1"/>
    <dgm:cxn modelId="{AFC5BE9F-A87E-4068-9832-BB4B68D98947}" type="presOf" srcId="{71AB9A88-5A49-4E69-9BB2-F353201BDDDB}" destId="{491A1D74-0700-465C-BE8E-2644BB8246CE}" srcOrd="0" destOrd="0" presId="urn:microsoft.com/office/officeart/2005/8/layout/orgChart1"/>
    <dgm:cxn modelId="{D96DA3ED-A129-4DBD-8210-251510B6F1DA}" type="presOf" srcId="{14BFB880-3EE5-42FA-9311-9052F4EDBC76}" destId="{AD57F55E-F3A4-47ED-9E1A-B9DA962CCCAB}" srcOrd="0" destOrd="0" presId="urn:microsoft.com/office/officeart/2005/8/layout/orgChart1"/>
    <dgm:cxn modelId="{06379503-32B4-432B-86E5-905EC7DA9653}" type="presOf" srcId="{60F5DD46-9089-4D02-9A0B-ED7885CDED82}" destId="{3B86E7CD-3CCE-407E-9A26-DD57E2969404}" srcOrd="0" destOrd="0" presId="urn:microsoft.com/office/officeart/2005/8/layout/orgChart1"/>
    <dgm:cxn modelId="{2F6F0212-D948-4902-98DA-D97867F28EE8}" srcId="{5DB8F176-0A3A-4A25-9531-2AE7BCFADDE8}" destId="{E2AE8E3A-D772-46A9-8A37-EA021CB987AF}" srcOrd="0" destOrd="0" parTransId="{DD8DD0CA-8402-4271-B409-E97A937A1270}" sibTransId="{A1AE3DC4-8A92-4D8C-85FF-6839394D573F}"/>
    <dgm:cxn modelId="{AA0CEC25-D9F4-453F-97F3-02C328750951}" type="presOf" srcId="{5DB8F176-0A3A-4A25-9531-2AE7BCFADDE8}" destId="{1B6D5203-EA41-4865-BB0F-8C947F8B55A2}" srcOrd="1" destOrd="0" presId="urn:microsoft.com/office/officeart/2005/8/layout/orgChart1"/>
    <dgm:cxn modelId="{90EABDDA-B6C3-49D9-AA44-B8C8965524E1}" type="presOf" srcId="{14BFB880-3EE5-42FA-9311-9052F4EDBC76}" destId="{3693ADAA-006E-426D-A9F6-E5976C0913B2}" srcOrd="1" destOrd="0" presId="urn:microsoft.com/office/officeart/2005/8/layout/orgChart1"/>
    <dgm:cxn modelId="{106FA226-A4BF-4710-873D-1BFF26B80C69}" srcId="{6F091497-A4ED-4A0A-86D9-838C6410C8DB}" destId="{82F87D68-9D96-4A8D-BB02-20998B4112C4}" srcOrd="0" destOrd="0" parTransId="{999F47AB-9780-442A-A60A-4EC3E5538C16}" sibTransId="{D1DFE1A5-C2CF-42F4-AAD8-4221473320A0}"/>
    <dgm:cxn modelId="{2778895F-7F83-4447-ABD9-21836A18CC64}" type="presOf" srcId="{DD8DD0CA-8402-4271-B409-E97A937A1270}" destId="{2D7CC07F-B73D-4622-888A-446F59BE85E4}" srcOrd="0" destOrd="0" presId="urn:microsoft.com/office/officeart/2005/8/layout/orgChart1"/>
    <dgm:cxn modelId="{CCCF3A1A-F029-4B17-80E5-7E13A0B2D3FF}" type="presOf" srcId="{E9A5A03A-5FF8-4D86-97D5-52CBA9CFA616}" destId="{20D279C2-1B89-46BD-A3BF-3E318F734955}" srcOrd="0" destOrd="0" presId="urn:microsoft.com/office/officeart/2005/8/layout/orgChart1"/>
    <dgm:cxn modelId="{B678EE9B-E6C5-423B-B834-9291AF81FDA3}" srcId="{25A089E7-C4E0-4995-B877-DA9D6C79E7C2}" destId="{6F091497-A4ED-4A0A-86D9-838C6410C8DB}" srcOrd="0" destOrd="0" parTransId="{41E14097-505B-4EA3-BB42-D0DC769618DD}" sibTransId="{D97555DE-C0B7-446F-AC6F-A1D6C7C8CC66}"/>
    <dgm:cxn modelId="{D4E3F588-0963-4FEE-A364-ADFDB5AB668C}" srcId="{D0A7AC4F-5F70-4193-8BB3-86C95B0FB625}" destId="{5DB8F176-0A3A-4A25-9531-2AE7BCFADDE8}" srcOrd="0" destOrd="0" parTransId="{1DB64BFC-B7AF-4081-8692-7FCD51F768CE}" sibTransId="{08279AAB-153D-48CB-BC11-FA72210E7CFE}"/>
    <dgm:cxn modelId="{8A8BB43A-2B64-4D18-8A56-7E7D37B0569E}" type="presOf" srcId="{6F091497-A4ED-4A0A-86D9-838C6410C8DB}" destId="{D9CB2976-4DF4-4459-96A9-00CA761B8EFF}" srcOrd="1" destOrd="0" presId="urn:microsoft.com/office/officeart/2005/8/layout/orgChart1"/>
    <dgm:cxn modelId="{73056F55-7538-4ECC-80E5-1D772F0D2E5F}" type="presOf" srcId="{9A567F25-CD6D-4E38-8FD9-A53033ED3B4F}" destId="{622D3AD7-663E-4A0F-949C-3D67445FAADE}" srcOrd="1" destOrd="0" presId="urn:microsoft.com/office/officeart/2005/8/layout/orgChart1"/>
    <dgm:cxn modelId="{D841BC85-2A2A-4B09-ACF6-CCBF585A0CF4}" type="presOf" srcId="{E0506E2D-3B11-45E4-8556-E5C059116904}" destId="{AA0921DC-7810-4D92-A8CA-D7D7A860348D}" srcOrd="0" destOrd="0" presId="urn:microsoft.com/office/officeart/2005/8/layout/orgChart1"/>
    <dgm:cxn modelId="{6B1AB144-F974-44AF-9BA5-C53FF41739C6}" srcId="{E2AE8E3A-D772-46A9-8A37-EA021CB987AF}" destId="{20BCD807-AE4C-499B-8E23-99B8A379C980}" srcOrd="0" destOrd="0" parTransId="{EB5B8E70-5987-42D8-AE2A-8768B130B992}" sibTransId="{36A39D70-B9D6-4FB7-A7BC-065BDEE5511C}"/>
    <dgm:cxn modelId="{0F11603D-B8D3-4E97-8DE6-135721F27DD9}" type="presOf" srcId="{D699B903-0365-41FC-8691-48128960B337}" destId="{7BA83025-7F8D-4A7E-88C0-FE836328FEA9}" srcOrd="0" destOrd="0" presId="urn:microsoft.com/office/officeart/2005/8/layout/orgChart1"/>
    <dgm:cxn modelId="{7FC8B4F8-6BA5-4C6B-B2F8-28A20526A16F}" type="presOf" srcId="{42CED8B1-798B-4393-B82E-2B29BB2529E8}" destId="{EE224881-4304-49ED-AEF5-4A0C4E5C6853}" srcOrd="1" destOrd="0" presId="urn:microsoft.com/office/officeart/2005/8/layout/orgChart1"/>
    <dgm:cxn modelId="{EAA0A8CB-0170-459A-AA6D-33D03D607A81}" type="presOf" srcId="{43270F20-9298-43AE-8306-C40E0BA935C9}" destId="{D75A9BE8-617D-47F7-920C-D6A756972C7A}" srcOrd="0" destOrd="0" presId="urn:microsoft.com/office/officeart/2005/8/layout/orgChart1"/>
    <dgm:cxn modelId="{AA8AF5A5-5B9C-4BA7-B348-B08A687CD1DC}" type="presOf" srcId="{BA1FAE0D-4076-4550-8463-6C3459FCB586}" destId="{0FF40B6F-3E54-45B2-8E42-8F933B4A2ED5}" srcOrd="1" destOrd="0" presId="urn:microsoft.com/office/officeart/2005/8/layout/orgChart1"/>
    <dgm:cxn modelId="{961173D0-D167-42AA-A87D-D2CE123E6EB5}" type="presOf" srcId="{2430CD2D-C075-4810-A77C-8C7F96E3C909}" destId="{7B3E0C66-8E01-45CC-A5F4-59EBC876AF27}" srcOrd="1" destOrd="0" presId="urn:microsoft.com/office/officeart/2005/8/layout/orgChart1"/>
    <dgm:cxn modelId="{59E255EC-C6C2-470B-B3FB-2B2FBA8BF950}" type="presOf" srcId="{6F091497-A4ED-4A0A-86D9-838C6410C8DB}" destId="{7A87C8D9-6D6C-4168-8DFF-1A35842C5D94}" srcOrd="0" destOrd="0" presId="urn:microsoft.com/office/officeart/2005/8/layout/orgChart1"/>
    <dgm:cxn modelId="{108CDDE9-F726-4CB1-841F-DA11A7512821}" type="presOf" srcId="{1DB64BFC-B7AF-4081-8692-7FCD51F768CE}" destId="{8941BB2E-2D26-4B8B-BA9D-C1648A4144E0}" srcOrd="0" destOrd="0" presId="urn:microsoft.com/office/officeart/2005/8/layout/orgChart1"/>
    <dgm:cxn modelId="{794E1D33-7236-42EF-BA84-45278AA41FA3}" type="presOf" srcId="{25A089E7-C4E0-4995-B877-DA9D6C79E7C2}" destId="{0ED1F0CC-748D-4380-A840-2741AC0EF6FA}" srcOrd="0" destOrd="0" presId="urn:microsoft.com/office/officeart/2005/8/layout/orgChart1"/>
    <dgm:cxn modelId="{AB48B9B8-B4FB-4C5D-A26D-41B2CE124A58}" type="presOf" srcId="{999F47AB-9780-442A-A60A-4EC3E5538C16}" destId="{505F0B4A-93A2-43DE-B6C0-64FCF1854969}" srcOrd="0" destOrd="0" presId="urn:microsoft.com/office/officeart/2005/8/layout/orgChart1"/>
    <dgm:cxn modelId="{763D0B55-5B47-4249-B2E2-E0CA62CF19EE}" srcId="{20BCD807-AE4C-499B-8E23-99B8A379C980}" destId="{BA1FAE0D-4076-4550-8463-6C3459FCB586}" srcOrd="0" destOrd="0" parTransId="{AC432C1B-A54E-4913-BE1E-BF1B26CED2BB}" sibTransId="{4D0BF915-A083-49BD-AAC1-9A78D15D03DF}"/>
    <dgm:cxn modelId="{E1C6F023-D317-4A11-9DE2-9BF41C8D9BBA}" srcId="{427646A7-91EA-46E1-94A2-FB13EEBA8DFB}" destId="{9A567F25-CD6D-4E38-8FD9-A53033ED3B4F}" srcOrd="0" destOrd="0" parTransId="{C8F6C59C-5650-4BAA-9826-6DCB86BE8B31}" sibTransId="{C1ECD8B3-A790-4AF1-AF61-AAA9E5091409}"/>
    <dgm:cxn modelId="{74AD303F-DFA6-4197-9ADE-BC8E4B6C9457}" srcId="{82F87D68-9D96-4A8D-BB02-20998B4112C4}" destId="{71AB9A88-5A49-4E69-9BB2-F353201BDDDB}" srcOrd="0" destOrd="0" parTransId="{94A801A2-EEC5-43D4-BDCE-0C7388B14028}" sibTransId="{3C830452-E8F5-4440-99E6-7C0AADA35B69}"/>
    <dgm:cxn modelId="{A66019FA-68C7-44C2-95A8-2040085D5F56}" type="presOf" srcId="{427646A7-91EA-46E1-94A2-FB13EEBA8DFB}" destId="{5E9A2161-A9FA-4275-A0AB-78A34D6A5FB5}" srcOrd="1" destOrd="0" presId="urn:microsoft.com/office/officeart/2005/8/layout/orgChart1"/>
    <dgm:cxn modelId="{5C9CA757-498C-429D-BAAE-0BC403AF2A01}" srcId="{E0506E2D-3B11-45E4-8556-E5C059116904}" destId="{25A089E7-C4E0-4995-B877-DA9D6C79E7C2}" srcOrd="2" destOrd="0" parTransId="{60F5DD46-9089-4D02-9A0B-ED7885CDED82}" sibTransId="{1D1CF81D-B1A2-49FC-B77E-FB09D77C6754}"/>
    <dgm:cxn modelId="{40CDD2E7-7895-45F5-8B18-B56B685FAF19}" type="presOf" srcId="{A2893284-FBC1-4BCE-8F33-21DB21E80A69}" destId="{F09ABDD4-3C15-4BB4-B082-0414F9812405}" srcOrd="0" destOrd="0" presId="urn:microsoft.com/office/officeart/2005/8/layout/orgChart1"/>
    <dgm:cxn modelId="{34AE7509-BB39-4C38-8E88-89A1292F1421}" type="presOf" srcId="{BD7EB4AE-5778-4275-B253-04C30CF186C4}" destId="{B228B71B-A810-42E1-B5CF-DBC66A093B63}" srcOrd="0" destOrd="0" presId="urn:microsoft.com/office/officeart/2005/8/layout/orgChart1"/>
    <dgm:cxn modelId="{386A2FC0-4CED-479E-84CE-6FD1E53F7101}" type="presOf" srcId="{71AB9A88-5A49-4E69-9BB2-F353201BDDDB}" destId="{E31A9543-C598-42FE-AE32-9B2540A41746}" srcOrd="1" destOrd="0" presId="urn:microsoft.com/office/officeart/2005/8/layout/orgChart1"/>
    <dgm:cxn modelId="{FF45204F-55B2-4550-B0A1-F458FBF7E510}" type="presParOf" srcId="{20D279C2-1B89-46BD-A3BF-3E318F734955}" destId="{C71BAA3B-2071-4C65-8A1E-CC73B9AE7E0F}" srcOrd="0" destOrd="0" presId="urn:microsoft.com/office/officeart/2005/8/layout/orgChart1"/>
    <dgm:cxn modelId="{D6707E4F-DF46-4286-840C-6F145EE49938}" type="presParOf" srcId="{C71BAA3B-2071-4C65-8A1E-CC73B9AE7E0F}" destId="{B97F0E33-47BA-4189-BC29-A25141339588}" srcOrd="0" destOrd="0" presId="urn:microsoft.com/office/officeart/2005/8/layout/orgChart1"/>
    <dgm:cxn modelId="{64A0F407-E59F-4CD5-A2D8-92133662B4C5}" type="presParOf" srcId="{B97F0E33-47BA-4189-BC29-A25141339588}" destId="{AA0921DC-7810-4D92-A8CA-D7D7A860348D}" srcOrd="0" destOrd="0" presId="urn:microsoft.com/office/officeart/2005/8/layout/orgChart1"/>
    <dgm:cxn modelId="{B744BEA6-7ECA-44D2-99E1-C026729A6377}" type="presParOf" srcId="{B97F0E33-47BA-4189-BC29-A25141339588}" destId="{E44AC487-D285-4B94-ACF6-24435F17FC1E}" srcOrd="1" destOrd="0" presId="urn:microsoft.com/office/officeart/2005/8/layout/orgChart1"/>
    <dgm:cxn modelId="{F426BB15-B4E9-4071-9FBC-E13F90D7C209}" type="presParOf" srcId="{C71BAA3B-2071-4C65-8A1E-CC73B9AE7E0F}" destId="{C6CEC221-0665-44D3-BEB4-9DBED49596D5}" srcOrd="1" destOrd="0" presId="urn:microsoft.com/office/officeart/2005/8/layout/orgChart1"/>
    <dgm:cxn modelId="{D2C45225-A743-4734-8127-0BD5E92DB9FD}" type="presParOf" srcId="{C6CEC221-0665-44D3-BEB4-9DBED49596D5}" destId="{F90F6317-7ADB-4EA0-BFAF-E508BC2D4028}" srcOrd="0" destOrd="0" presId="urn:microsoft.com/office/officeart/2005/8/layout/orgChart1"/>
    <dgm:cxn modelId="{856D587B-949C-4213-8889-BE278DBFB3A5}" type="presParOf" srcId="{C6CEC221-0665-44D3-BEB4-9DBED49596D5}" destId="{86F520A4-FBC6-403A-BAAC-38B216D4D110}" srcOrd="1" destOrd="0" presId="urn:microsoft.com/office/officeart/2005/8/layout/orgChart1"/>
    <dgm:cxn modelId="{3A43DA7D-FFFA-4300-859E-BBEFC7334E33}" type="presParOf" srcId="{86F520A4-FBC6-403A-BAAC-38B216D4D110}" destId="{7635DF9F-02BD-412B-B125-E59D3D8444B7}" srcOrd="0" destOrd="0" presId="urn:microsoft.com/office/officeart/2005/8/layout/orgChart1"/>
    <dgm:cxn modelId="{04D3BBBD-7701-42AC-B749-44C48CD3F388}" type="presParOf" srcId="{7635DF9F-02BD-412B-B125-E59D3D8444B7}" destId="{D75A9BE8-617D-47F7-920C-D6A756972C7A}" srcOrd="0" destOrd="0" presId="urn:microsoft.com/office/officeart/2005/8/layout/orgChart1"/>
    <dgm:cxn modelId="{DAC5C399-A789-4B51-8D2A-F7A287EB20AD}" type="presParOf" srcId="{7635DF9F-02BD-412B-B125-E59D3D8444B7}" destId="{1935A19F-482E-4244-BE1A-9BD032AFA490}" srcOrd="1" destOrd="0" presId="urn:microsoft.com/office/officeart/2005/8/layout/orgChart1"/>
    <dgm:cxn modelId="{003C9A62-752E-4DF4-B912-76878215308A}" type="presParOf" srcId="{86F520A4-FBC6-403A-BAAC-38B216D4D110}" destId="{D9540732-55DA-4B20-B165-50ECE71A9695}" srcOrd="1" destOrd="0" presId="urn:microsoft.com/office/officeart/2005/8/layout/orgChart1"/>
    <dgm:cxn modelId="{107C1CEA-09C3-4BAA-89F6-68E57853DD93}" type="presParOf" srcId="{D9540732-55DA-4B20-B165-50ECE71A9695}" destId="{F09ABDD4-3C15-4BB4-B082-0414F9812405}" srcOrd="0" destOrd="0" presId="urn:microsoft.com/office/officeart/2005/8/layout/orgChart1"/>
    <dgm:cxn modelId="{09949FBE-5C0E-4B88-B00D-E25069572A19}" type="presParOf" srcId="{D9540732-55DA-4B20-B165-50ECE71A9695}" destId="{90A729F4-F603-4D72-8B7E-B3E9F6128FDF}" srcOrd="1" destOrd="0" presId="urn:microsoft.com/office/officeart/2005/8/layout/orgChart1"/>
    <dgm:cxn modelId="{564F63FB-5F26-4290-9FE3-665295F1F300}" type="presParOf" srcId="{90A729F4-F603-4D72-8B7E-B3E9F6128FDF}" destId="{4CED32BF-F94A-4561-B0A6-B13384F41146}" srcOrd="0" destOrd="0" presId="urn:microsoft.com/office/officeart/2005/8/layout/orgChart1"/>
    <dgm:cxn modelId="{1E58D9A1-096F-46D3-827F-B4F09EED9130}" type="presParOf" srcId="{4CED32BF-F94A-4561-B0A6-B13384F41146}" destId="{CBBABD39-3314-440C-A420-4609A9A7F779}" srcOrd="0" destOrd="0" presId="urn:microsoft.com/office/officeart/2005/8/layout/orgChart1"/>
    <dgm:cxn modelId="{AE24E51F-D4A7-4DAE-B2F6-83B8F6867690}" type="presParOf" srcId="{4CED32BF-F94A-4561-B0A6-B13384F41146}" destId="{7B3E0C66-8E01-45CC-A5F4-59EBC876AF27}" srcOrd="1" destOrd="0" presId="urn:microsoft.com/office/officeart/2005/8/layout/orgChart1"/>
    <dgm:cxn modelId="{BFC1E2C0-A7E6-4364-8BDA-9C46912D3A9C}" type="presParOf" srcId="{90A729F4-F603-4D72-8B7E-B3E9F6128FDF}" destId="{05EDA1E1-8361-4420-93CB-AA28D7E158A5}" srcOrd="1" destOrd="0" presId="urn:microsoft.com/office/officeart/2005/8/layout/orgChart1"/>
    <dgm:cxn modelId="{BCE2917A-8ED2-4A3F-8B2D-81576204AC35}" type="presParOf" srcId="{05EDA1E1-8361-4420-93CB-AA28D7E158A5}" destId="{545EE601-05D1-4A94-95D6-F11891234E0B}" srcOrd="0" destOrd="0" presId="urn:microsoft.com/office/officeart/2005/8/layout/orgChart1"/>
    <dgm:cxn modelId="{50B80BD7-7387-4F1F-9612-7B4FE4FE1F8F}" type="presParOf" srcId="{05EDA1E1-8361-4420-93CB-AA28D7E158A5}" destId="{4986D06D-8E38-492F-90B7-8397DF2371E7}" srcOrd="1" destOrd="0" presId="urn:microsoft.com/office/officeart/2005/8/layout/orgChart1"/>
    <dgm:cxn modelId="{15310180-92EA-4FC7-811C-7B38AD50957C}" type="presParOf" srcId="{4986D06D-8E38-492F-90B7-8397DF2371E7}" destId="{724D8287-F507-4B27-8BF2-045910ACADAE}" srcOrd="0" destOrd="0" presId="urn:microsoft.com/office/officeart/2005/8/layout/orgChart1"/>
    <dgm:cxn modelId="{44FD5E39-4C70-4584-8563-EF652AF6799D}" type="presParOf" srcId="{724D8287-F507-4B27-8BF2-045910ACADAE}" destId="{DF9C184A-64CD-4843-9B7F-4186BAAF2D07}" srcOrd="0" destOrd="0" presId="urn:microsoft.com/office/officeart/2005/8/layout/orgChart1"/>
    <dgm:cxn modelId="{2604DC78-43C1-4849-AB56-99DC9D2312BF}" type="presParOf" srcId="{724D8287-F507-4B27-8BF2-045910ACADAE}" destId="{5E9A2161-A9FA-4275-A0AB-78A34D6A5FB5}" srcOrd="1" destOrd="0" presId="urn:microsoft.com/office/officeart/2005/8/layout/orgChart1"/>
    <dgm:cxn modelId="{682269E8-9EFB-4DEF-BD75-9CCF48256379}" type="presParOf" srcId="{4986D06D-8E38-492F-90B7-8397DF2371E7}" destId="{83CA47BE-8DB1-4471-9E02-2F09F853DB5A}" srcOrd="1" destOrd="0" presId="urn:microsoft.com/office/officeart/2005/8/layout/orgChart1"/>
    <dgm:cxn modelId="{C0E85DA3-FC88-4A98-9F48-189F5B7AC6D1}" type="presParOf" srcId="{83CA47BE-8DB1-4471-9E02-2F09F853DB5A}" destId="{ECAFC49A-D288-45E8-80DB-5387DD2E1C39}" srcOrd="0" destOrd="0" presId="urn:microsoft.com/office/officeart/2005/8/layout/orgChart1"/>
    <dgm:cxn modelId="{0A299C8A-2C4F-4B65-A062-2E7904BFE924}" type="presParOf" srcId="{83CA47BE-8DB1-4471-9E02-2F09F853DB5A}" destId="{AE4DDCA8-5A59-4088-990E-26D975EE24A3}" srcOrd="1" destOrd="0" presId="urn:microsoft.com/office/officeart/2005/8/layout/orgChart1"/>
    <dgm:cxn modelId="{A02663FC-FD0C-4A10-A3F7-E22367F081A4}" type="presParOf" srcId="{AE4DDCA8-5A59-4088-990E-26D975EE24A3}" destId="{EEB733F6-E251-492A-984C-D40DC6A7A439}" srcOrd="0" destOrd="0" presId="urn:microsoft.com/office/officeart/2005/8/layout/orgChart1"/>
    <dgm:cxn modelId="{738A533A-071C-41AF-96C9-8F5CF842C586}" type="presParOf" srcId="{EEB733F6-E251-492A-984C-D40DC6A7A439}" destId="{CC46C75B-82B1-4410-81B6-D3FF51CA0643}" srcOrd="0" destOrd="0" presId="urn:microsoft.com/office/officeart/2005/8/layout/orgChart1"/>
    <dgm:cxn modelId="{5211E97C-451D-4F3E-869F-028B464ED901}" type="presParOf" srcId="{EEB733F6-E251-492A-984C-D40DC6A7A439}" destId="{622D3AD7-663E-4A0F-949C-3D67445FAADE}" srcOrd="1" destOrd="0" presId="urn:microsoft.com/office/officeart/2005/8/layout/orgChart1"/>
    <dgm:cxn modelId="{905236DE-5B39-43D6-8EC7-67AA54542D42}" type="presParOf" srcId="{AE4DDCA8-5A59-4088-990E-26D975EE24A3}" destId="{AF0E5522-6AED-48A2-B348-05D8EC214989}" srcOrd="1" destOrd="0" presId="urn:microsoft.com/office/officeart/2005/8/layout/orgChart1"/>
    <dgm:cxn modelId="{6CB7DDC3-6999-4DFC-82A5-85E7D5597447}" type="presParOf" srcId="{AE4DDCA8-5A59-4088-990E-26D975EE24A3}" destId="{B95A0A3F-5328-404C-BDD5-58530D1A5111}" srcOrd="2" destOrd="0" presId="urn:microsoft.com/office/officeart/2005/8/layout/orgChart1"/>
    <dgm:cxn modelId="{1CB31996-E553-405F-8BBF-31C51F5D1FA6}" type="presParOf" srcId="{4986D06D-8E38-492F-90B7-8397DF2371E7}" destId="{93787834-5B94-40DB-8BC9-A498D5EB7A5E}" srcOrd="2" destOrd="0" presId="urn:microsoft.com/office/officeart/2005/8/layout/orgChart1"/>
    <dgm:cxn modelId="{364631B5-1785-45A9-90D1-4B9B1276267D}" type="presParOf" srcId="{90A729F4-F603-4D72-8B7E-B3E9F6128FDF}" destId="{D8EF8BD4-DD08-43EE-924A-8FC76B95E064}" srcOrd="2" destOrd="0" presId="urn:microsoft.com/office/officeart/2005/8/layout/orgChart1"/>
    <dgm:cxn modelId="{B24D84E9-7EDA-440F-AE89-9EC4BBFFD69F}" type="presParOf" srcId="{86F520A4-FBC6-403A-BAAC-38B216D4D110}" destId="{EF9B5992-B442-4CCA-A849-0AC3B911D23C}" srcOrd="2" destOrd="0" presId="urn:microsoft.com/office/officeart/2005/8/layout/orgChart1"/>
    <dgm:cxn modelId="{CCCE9AA5-09E1-4642-A26E-EE95BACFE9CD}" type="presParOf" srcId="{C6CEC221-0665-44D3-BEB4-9DBED49596D5}" destId="{B228B71B-A810-42E1-B5CF-DBC66A093B63}" srcOrd="2" destOrd="0" presId="urn:microsoft.com/office/officeart/2005/8/layout/orgChart1"/>
    <dgm:cxn modelId="{C25D18D4-0CFD-4C54-BF4C-F708D1AF0705}" type="presParOf" srcId="{C6CEC221-0665-44D3-BEB4-9DBED49596D5}" destId="{305E6879-3F00-4A4A-B0FE-A8620EAAC723}" srcOrd="3" destOrd="0" presId="urn:microsoft.com/office/officeart/2005/8/layout/orgChart1"/>
    <dgm:cxn modelId="{F2FB0A11-FFCA-4078-89EF-F3A7D05696C3}" type="presParOf" srcId="{305E6879-3F00-4A4A-B0FE-A8620EAAC723}" destId="{916E05A6-CFDB-4CAB-B506-A654E1E8567E}" srcOrd="0" destOrd="0" presId="urn:microsoft.com/office/officeart/2005/8/layout/orgChart1"/>
    <dgm:cxn modelId="{FDF89742-8E09-4BA0-9FB1-90D5F3769BE5}" type="presParOf" srcId="{916E05A6-CFDB-4CAB-B506-A654E1E8567E}" destId="{37F32E49-42E6-4B92-ABCD-F5FACAAB104B}" srcOrd="0" destOrd="0" presId="urn:microsoft.com/office/officeart/2005/8/layout/orgChart1"/>
    <dgm:cxn modelId="{F7B9BE50-83F9-4072-94CC-8E3CD6F01CEA}" type="presParOf" srcId="{916E05A6-CFDB-4CAB-B506-A654E1E8567E}" destId="{EE224881-4304-49ED-AEF5-4A0C4E5C6853}" srcOrd="1" destOrd="0" presId="urn:microsoft.com/office/officeart/2005/8/layout/orgChart1"/>
    <dgm:cxn modelId="{2868F5E6-EB86-4F6D-B648-05237C312BD7}" type="presParOf" srcId="{305E6879-3F00-4A4A-B0FE-A8620EAAC723}" destId="{0958CABE-BBF7-4827-81A7-49817FA225C9}" srcOrd="1" destOrd="0" presId="urn:microsoft.com/office/officeart/2005/8/layout/orgChart1"/>
    <dgm:cxn modelId="{C42905A5-4AFF-4B2D-A87A-D3EB7F55A606}" type="presParOf" srcId="{0958CABE-BBF7-4827-81A7-49817FA225C9}" destId="{7BA83025-7F8D-4A7E-88C0-FE836328FEA9}" srcOrd="0" destOrd="0" presId="urn:microsoft.com/office/officeart/2005/8/layout/orgChart1"/>
    <dgm:cxn modelId="{B1AA5528-AC58-4101-A9D4-1D2CA2E7C70B}" type="presParOf" srcId="{0958CABE-BBF7-4827-81A7-49817FA225C9}" destId="{E4DF3CB6-111B-4D67-9DC0-92289834C3BD}" srcOrd="1" destOrd="0" presId="urn:microsoft.com/office/officeart/2005/8/layout/orgChart1"/>
    <dgm:cxn modelId="{96509CFE-6FA0-4227-8FD9-5A962F28500E}" type="presParOf" srcId="{E4DF3CB6-111B-4D67-9DC0-92289834C3BD}" destId="{7543FC63-AFA7-4038-817B-9CFDEB38796F}" srcOrd="0" destOrd="0" presId="urn:microsoft.com/office/officeart/2005/8/layout/orgChart1"/>
    <dgm:cxn modelId="{8CAE52AA-7240-4B2A-96AB-4C0E7AAC738A}" type="presParOf" srcId="{7543FC63-AFA7-4038-817B-9CFDEB38796F}" destId="{AD57F55E-F3A4-47ED-9E1A-B9DA962CCCAB}" srcOrd="0" destOrd="0" presId="urn:microsoft.com/office/officeart/2005/8/layout/orgChart1"/>
    <dgm:cxn modelId="{A3A2E911-C20F-41A4-B3A4-2594AA9674B4}" type="presParOf" srcId="{7543FC63-AFA7-4038-817B-9CFDEB38796F}" destId="{3693ADAA-006E-426D-A9F6-E5976C0913B2}" srcOrd="1" destOrd="0" presId="urn:microsoft.com/office/officeart/2005/8/layout/orgChart1"/>
    <dgm:cxn modelId="{AEE5D6BD-887D-48D9-8048-41D85C3074FF}" type="presParOf" srcId="{E4DF3CB6-111B-4D67-9DC0-92289834C3BD}" destId="{7E7E0323-A3EF-46E4-8089-B0D7D3375C40}" srcOrd="1" destOrd="0" presId="urn:microsoft.com/office/officeart/2005/8/layout/orgChart1"/>
    <dgm:cxn modelId="{970FBFAA-FFDB-4941-ADEE-0D00CF1A99B2}" type="presParOf" srcId="{7E7E0323-A3EF-46E4-8089-B0D7D3375C40}" destId="{8297537F-BF98-47E5-AC77-A951D2B62811}" srcOrd="0" destOrd="0" presId="urn:microsoft.com/office/officeart/2005/8/layout/orgChart1"/>
    <dgm:cxn modelId="{482FE6C4-90FB-4A4F-83B9-72911CB51EDE}" type="presParOf" srcId="{7E7E0323-A3EF-46E4-8089-B0D7D3375C40}" destId="{8B9F834B-03DA-4D40-BF44-357C761CDB59}" srcOrd="1" destOrd="0" presId="urn:microsoft.com/office/officeart/2005/8/layout/orgChart1"/>
    <dgm:cxn modelId="{91F9A7BA-8731-4611-B999-EF5FFF379325}" type="presParOf" srcId="{8B9F834B-03DA-4D40-BF44-357C761CDB59}" destId="{D4185E0D-8234-4D65-8D85-C46013DFE274}" srcOrd="0" destOrd="0" presId="urn:microsoft.com/office/officeart/2005/8/layout/orgChart1"/>
    <dgm:cxn modelId="{5749CEFD-1245-4016-A1A2-98C5691FD4B4}" type="presParOf" srcId="{D4185E0D-8234-4D65-8D85-C46013DFE274}" destId="{1EDAFFFF-8D3E-43B8-911F-27E94D9D00B9}" srcOrd="0" destOrd="0" presId="urn:microsoft.com/office/officeart/2005/8/layout/orgChart1"/>
    <dgm:cxn modelId="{2CAB68AB-9852-4965-963C-A5FDE2798BD6}" type="presParOf" srcId="{D4185E0D-8234-4D65-8D85-C46013DFE274}" destId="{F665AF0E-1DF9-4BCC-A7DA-846084F93637}" srcOrd="1" destOrd="0" presId="urn:microsoft.com/office/officeart/2005/8/layout/orgChart1"/>
    <dgm:cxn modelId="{47D0CFB9-7F6A-450F-B864-80C23F5C1B4B}" type="presParOf" srcId="{8B9F834B-03DA-4D40-BF44-357C761CDB59}" destId="{3664431A-381D-46A3-B9BD-830F118EA24A}" srcOrd="1" destOrd="0" presId="urn:microsoft.com/office/officeart/2005/8/layout/orgChart1"/>
    <dgm:cxn modelId="{54BA8C9A-C94E-437C-BFC9-2D519ABF63A3}" type="presParOf" srcId="{3664431A-381D-46A3-B9BD-830F118EA24A}" destId="{8941BB2E-2D26-4B8B-BA9D-C1648A4144E0}" srcOrd="0" destOrd="0" presId="urn:microsoft.com/office/officeart/2005/8/layout/orgChart1"/>
    <dgm:cxn modelId="{230E34CB-35AE-45E2-B71C-50FD33D02354}" type="presParOf" srcId="{3664431A-381D-46A3-B9BD-830F118EA24A}" destId="{F7B963A4-41DA-477E-888B-1DC78B2BAA69}" srcOrd="1" destOrd="0" presId="urn:microsoft.com/office/officeart/2005/8/layout/orgChart1"/>
    <dgm:cxn modelId="{1AD75EA1-E2FC-40E4-ABBC-C72279420239}" type="presParOf" srcId="{F7B963A4-41DA-477E-888B-1DC78B2BAA69}" destId="{5F147E43-7F3D-4EF2-A2D1-1A2743190680}" srcOrd="0" destOrd="0" presId="urn:microsoft.com/office/officeart/2005/8/layout/orgChart1"/>
    <dgm:cxn modelId="{76D16170-8CF0-4E1B-A507-269BC81819A2}" type="presParOf" srcId="{5F147E43-7F3D-4EF2-A2D1-1A2743190680}" destId="{F89C3735-12CA-47BE-AD00-056E70308B1E}" srcOrd="0" destOrd="0" presId="urn:microsoft.com/office/officeart/2005/8/layout/orgChart1"/>
    <dgm:cxn modelId="{AE55BE89-6A80-4F9C-9EFE-43B89AF93565}" type="presParOf" srcId="{5F147E43-7F3D-4EF2-A2D1-1A2743190680}" destId="{1B6D5203-EA41-4865-BB0F-8C947F8B55A2}" srcOrd="1" destOrd="0" presId="urn:microsoft.com/office/officeart/2005/8/layout/orgChart1"/>
    <dgm:cxn modelId="{F91DFA4F-3348-4487-8058-1E0710503541}" type="presParOf" srcId="{F7B963A4-41DA-477E-888B-1DC78B2BAA69}" destId="{300D516E-B432-4DFE-9C24-8C31082273CA}" srcOrd="1" destOrd="0" presId="urn:microsoft.com/office/officeart/2005/8/layout/orgChart1"/>
    <dgm:cxn modelId="{87CC5946-5BE9-4E67-A38A-D34C5EB9538F}" type="presParOf" srcId="{300D516E-B432-4DFE-9C24-8C31082273CA}" destId="{2D7CC07F-B73D-4622-888A-446F59BE85E4}" srcOrd="0" destOrd="0" presId="urn:microsoft.com/office/officeart/2005/8/layout/orgChart1"/>
    <dgm:cxn modelId="{ED61E703-4E58-4069-BEC6-3B998D0BA973}" type="presParOf" srcId="{300D516E-B432-4DFE-9C24-8C31082273CA}" destId="{A4F3DBFD-3328-41C5-A9CC-0D69C12BFEDD}" srcOrd="1" destOrd="0" presId="urn:microsoft.com/office/officeart/2005/8/layout/orgChart1"/>
    <dgm:cxn modelId="{AC573F16-914D-4820-B0FD-14941C22D099}" type="presParOf" srcId="{A4F3DBFD-3328-41C5-A9CC-0D69C12BFEDD}" destId="{C43EC174-3DBA-43CB-9126-712128FB2F12}" srcOrd="0" destOrd="0" presId="urn:microsoft.com/office/officeart/2005/8/layout/orgChart1"/>
    <dgm:cxn modelId="{0357331B-F0E0-4D35-9879-DCE20D8450B5}" type="presParOf" srcId="{C43EC174-3DBA-43CB-9126-712128FB2F12}" destId="{77698A62-DE4B-4E8A-AC93-514EE7DB609A}" srcOrd="0" destOrd="0" presId="urn:microsoft.com/office/officeart/2005/8/layout/orgChart1"/>
    <dgm:cxn modelId="{61E3B378-CE7E-4C40-A3DC-464EBB1DBA71}" type="presParOf" srcId="{C43EC174-3DBA-43CB-9126-712128FB2F12}" destId="{509CD2C4-130A-4E32-BDD3-5B7EC33CED58}" srcOrd="1" destOrd="0" presId="urn:microsoft.com/office/officeart/2005/8/layout/orgChart1"/>
    <dgm:cxn modelId="{67FE73F3-61D1-4ED9-8540-3AD5DB480CAD}" type="presParOf" srcId="{A4F3DBFD-3328-41C5-A9CC-0D69C12BFEDD}" destId="{05153AA9-69DD-463D-98EE-68C6BB5F37C0}" srcOrd="1" destOrd="0" presId="urn:microsoft.com/office/officeart/2005/8/layout/orgChart1"/>
    <dgm:cxn modelId="{988459DF-58CF-4EAA-BBCE-62355065E85F}" type="presParOf" srcId="{05153AA9-69DD-463D-98EE-68C6BB5F37C0}" destId="{D2C0CDC2-1512-42C8-AA65-ED5466240DE5}" srcOrd="0" destOrd="0" presId="urn:microsoft.com/office/officeart/2005/8/layout/orgChart1"/>
    <dgm:cxn modelId="{A781B679-3B39-41B4-ADD2-4B9B15DC83B2}" type="presParOf" srcId="{05153AA9-69DD-463D-98EE-68C6BB5F37C0}" destId="{A43BFE8B-4BD7-4897-8E18-1D8CB1048365}" srcOrd="1" destOrd="0" presId="urn:microsoft.com/office/officeart/2005/8/layout/orgChart1"/>
    <dgm:cxn modelId="{A4102393-4879-4FC4-A1A9-28B84562C5D4}" type="presParOf" srcId="{A43BFE8B-4BD7-4897-8E18-1D8CB1048365}" destId="{6439A41C-29CC-44C6-B8BC-71774ED0C79E}" srcOrd="0" destOrd="0" presId="urn:microsoft.com/office/officeart/2005/8/layout/orgChart1"/>
    <dgm:cxn modelId="{FC129DA7-F368-4A15-B868-283A3CD31C21}" type="presParOf" srcId="{6439A41C-29CC-44C6-B8BC-71774ED0C79E}" destId="{02525DED-46C9-4F8F-B58A-36F148665F03}" srcOrd="0" destOrd="0" presId="urn:microsoft.com/office/officeart/2005/8/layout/orgChart1"/>
    <dgm:cxn modelId="{75279A1F-7291-42B8-B5AA-8C81DEB4FEE7}" type="presParOf" srcId="{6439A41C-29CC-44C6-B8BC-71774ED0C79E}" destId="{6991EBF7-9793-49CE-926C-332F04D8ABCC}" srcOrd="1" destOrd="0" presId="urn:microsoft.com/office/officeart/2005/8/layout/orgChart1"/>
    <dgm:cxn modelId="{733A6507-1BE3-4685-A1CF-E1DE16D90147}" type="presParOf" srcId="{A43BFE8B-4BD7-4897-8E18-1D8CB1048365}" destId="{983FE3E1-B2EB-4C2D-AF38-F5BE72592A0F}" srcOrd="1" destOrd="0" presId="urn:microsoft.com/office/officeart/2005/8/layout/orgChart1"/>
    <dgm:cxn modelId="{021D5225-BF56-4621-95F7-854679FEB26A}" type="presParOf" srcId="{983FE3E1-B2EB-4C2D-AF38-F5BE72592A0F}" destId="{F480251A-FFA2-48B9-AF15-8A719E8E483A}" srcOrd="0" destOrd="0" presId="urn:microsoft.com/office/officeart/2005/8/layout/orgChart1"/>
    <dgm:cxn modelId="{2D498967-E2C9-463C-8E6B-49682F5ACBE8}" type="presParOf" srcId="{983FE3E1-B2EB-4C2D-AF38-F5BE72592A0F}" destId="{3E5ADAE1-EAF7-4B2D-891F-E62068949780}" srcOrd="1" destOrd="0" presId="urn:microsoft.com/office/officeart/2005/8/layout/orgChart1"/>
    <dgm:cxn modelId="{A52579D5-2AD0-4163-9EA5-84BA23F3D72A}" type="presParOf" srcId="{3E5ADAE1-EAF7-4B2D-891F-E62068949780}" destId="{8470F419-B6DA-4E80-B086-852118665D66}" srcOrd="0" destOrd="0" presId="urn:microsoft.com/office/officeart/2005/8/layout/orgChart1"/>
    <dgm:cxn modelId="{5858B49B-0F3E-4FB6-A829-425DE432958C}" type="presParOf" srcId="{8470F419-B6DA-4E80-B086-852118665D66}" destId="{42F4D684-C853-448D-8637-DB3E1CBCD127}" srcOrd="0" destOrd="0" presId="urn:microsoft.com/office/officeart/2005/8/layout/orgChart1"/>
    <dgm:cxn modelId="{939F9DE6-A173-4792-B974-9AB569EB10A7}" type="presParOf" srcId="{8470F419-B6DA-4E80-B086-852118665D66}" destId="{0FF40B6F-3E54-45B2-8E42-8F933B4A2ED5}" srcOrd="1" destOrd="0" presId="urn:microsoft.com/office/officeart/2005/8/layout/orgChart1"/>
    <dgm:cxn modelId="{665D1BA9-B643-445C-A581-94678522C3F3}" type="presParOf" srcId="{3E5ADAE1-EAF7-4B2D-891F-E62068949780}" destId="{0075AC86-DBDF-4FFC-9DFB-0D8A5D99C716}" srcOrd="1" destOrd="0" presId="urn:microsoft.com/office/officeart/2005/8/layout/orgChart1"/>
    <dgm:cxn modelId="{D747C2EC-BFF9-41B3-832D-36589FEF977D}" type="presParOf" srcId="{3E5ADAE1-EAF7-4B2D-891F-E62068949780}" destId="{98188833-4D5D-42B2-BA92-43749E4FA4F5}" srcOrd="2" destOrd="0" presId="urn:microsoft.com/office/officeart/2005/8/layout/orgChart1"/>
    <dgm:cxn modelId="{C5C1C181-2FE2-4B09-8145-2746624DB56B}" type="presParOf" srcId="{A43BFE8B-4BD7-4897-8E18-1D8CB1048365}" destId="{210FB2A5-45DF-4446-A9EA-2F7DFB86733F}" srcOrd="2" destOrd="0" presId="urn:microsoft.com/office/officeart/2005/8/layout/orgChart1"/>
    <dgm:cxn modelId="{BB7BF81F-EAD4-432B-800B-EADA7D6F1052}" type="presParOf" srcId="{A4F3DBFD-3328-41C5-A9CC-0D69C12BFEDD}" destId="{FC583E7F-6955-4970-91C7-901B0D04BB6D}" srcOrd="2" destOrd="0" presId="urn:microsoft.com/office/officeart/2005/8/layout/orgChart1"/>
    <dgm:cxn modelId="{F8E41962-F5F8-4F3B-BAD6-7F28BDB0E617}" type="presParOf" srcId="{F7B963A4-41DA-477E-888B-1DC78B2BAA69}" destId="{3D0F21E4-0073-453E-9422-CE46AC39D134}" srcOrd="2" destOrd="0" presId="urn:microsoft.com/office/officeart/2005/8/layout/orgChart1"/>
    <dgm:cxn modelId="{CEA8FBA7-E6B9-44C4-8475-E727B3FCBE46}" type="presParOf" srcId="{8B9F834B-03DA-4D40-BF44-357C761CDB59}" destId="{5978DDD4-834D-44D8-A012-B9C630DFD9AC}" srcOrd="2" destOrd="0" presId="urn:microsoft.com/office/officeart/2005/8/layout/orgChart1"/>
    <dgm:cxn modelId="{7220BB77-9834-467B-BB75-F3ED4CFD4273}" type="presParOf" srcId="{E4DF3CB6-111B-4D67-9DC0-92289834C3BD}" destId="{5E8ECA97-8B55-41EE-9913-BED7C49BCCD9}" srcOrd="2" destOrd="0" presId="urn:microsoft.com/office/officeart/2005/8/layout/orgChart1"/>
    <dgm:cxn modelId="{F6A29A3E-D72A-4465-BBDA-FFD67A669C50}" type="presParOf" srcId="{305E6879-3F00-4A4A-B0FE-A8620EAAC723}" destId="{06B15875-9EE7-4F8E-B65E-46C758F6F63F}" srcOrd="2" destOrd="0" presId="urn:microsoft.com/office/officeart/2005/8/layout/orgChart1"/>
    <dgm:cxn modelId="{401BAE8E-039A-4252-BBB1-7F5CCB9D6F88}" type="presParOf" srcId="{C6CEC221-0665-44D3-BEB4-9DBED49596D5}" destId="{3B86E7CD-3CCE-407E-9A26-DD57E2969404}" srcOrd="4" destOrd="0" presId="urn:microsoft.com/office/officeart/2005/8/layout/orgChart1"/>
    <dgm:cxn modelId="{8E0C1E0A-B13C-458C-AA0B-D4F1CF221AFA}" type="presParOf" srcId="{C6CEC221-0665-44D3-BEB4-9DBED49596D5}" destId="{F06E4A0A-3B04-4DE5-A697-7F68FEE6F7AA}" srcOrd="5" destOrd="0" presId="urn:microsoft.com/office/officeart/2005/8/layout/orgChart1"/>
    <dgm:cxn modelId="{D5666F8B-50A8-4775-BC2B-88FAA3ABF5DD}" type="presParOf" srcId="{F06E4A0A-3B04-4DE5-A697-7F68FEE6F7AA}" destId="{96B0ED64-AFFC-4698-9E2F-41A591F25EE0}" srcOrd="0" destOrd="0" presId="urn:microsoft.com/office/officeart/2005/8/layout/orgChart1"/>
    <dgm:cxn modelId="{EF959B2A-F80A-45E9-A610-4EEC98B400C1}" type="presParOf" srcId="{96B0ED64-AFFC-4698-9E2F-41A591F25EE0}" destId="{0ED1F0CC-748D-4380-A840-2741AC0EF6FA}" srcOrd="0" destOrd="0" presId="urn:microsoft.com/office/officeart/2005/8/layout/orgChart1"/>
    <dgm:cxn modelId="{000EE7B5-205A-4AEC-A312-8DA3F8F48938}" type="presParOf" srcId="{96B0ED64-AFFC-4698-9E2F-41A591F25EE0}" destId="{9FCD8F86-D455-4E30-B135-603459B4B033}" srcOrd="1" destOrd="0" presId="urn:microsoft.com/office/officeart/2005/8/layout/orgChart1"/>
    <dgm:cxn modelId="{BDBCD6B3-1359-44D6-99F6-26C5CA55636E}" type="presParOf" srcId="{F06E4A0A-3B04-4DE5-A697-7F68FEE6F7AA}" destId="{F929BF08-99AA-463C-B026-9F1C55CE5259}" srcOrd="1" destOrd="0" presId="urn:microsoft.com/office/officeart/2005/8/layout/orgChart1"/>
    <dgm:cxn modelId="{AE9812A8-DDEE-453B-B472-D18B8176132E}" type="presParOf" srcId="{F929BF08-99AA-463C-B026-9F1C55CE5259}" destId="{2AA3340C-A98B-46AA-9EA1-E22C4490EF42}" srcOrd="0" destOrd="0" presId="urn:microsoft.com/office/officeart/2005/8/layout/orgChart1"/>
    <dgm:cxn modelId="{22C6F8FF-D049-468B-9302-CCB53562D8CA}" type="presParOf" srcId="{F929BF08-99AA-463C-B026-9F1C55CE5259}" destId="{046D5036-2072-4559-8F00-B58D5CE0916C}" srcOrd="1" destOrd="0" presId="urn:microsoft.com/office/officeart/2005/8/layout/orgChart1"/>
    <dgm:cxn modelId="{87E37B5A-AA6D-4172-8EF8-34C6FCCA4406}" type="presParOf" srcId="{046D5036-2072-4559-8F00-B58D5CE0916C}" destId="{8A388479-B4F1-4198-A89B-B8B0534F3483}" srcOrd="0" destOrd="0" presId="urn:microsoft.com/office/officeart/2005/8/layout/orgChart1"/>
    <dgm:cxn modelId="{1D7C4792-348D-46DC-A464-8100CBB82D5C}" type="presParOf" srcId="{8A388479-B4F1-4198-A89B-B8B0534F3483}" destId="{7A87C8D9-6D6C-4168-8DFF-1A35842C5D94}" srcOrd="0" destOrd="0" presId="urn:microsoft.com/office/officeart/2005/8/layout/orgChart1"/>
    <dgm:cxn modelId="{081EF69E-EF18-478E-A93C-6A6D5C95644B}" type="presParOf" srcId="{8A388479-B4F1-4198-A89B-B8B0534F3483}" destId="{D9CB2976-4DF4-4459-96A9-00CA761B8EFF}" srcOrd="1" destOrd="0" presId="urn:microsoft.com/office/officeart/2005/8/layout/orgChart1"/>
    <dgm:cxn modelId="{138D3AB5-A5BE-44F3-903F-2E2BBBB6EC43}" type="presParOf" srcId="{046D5036-2072-4559-8F00-B58D5CE0916C}" destId="{E408E171-BA10-40CD-9FAF-73255E62EB29}" srcOrd="1" destOrd="0" presId="urn:microsoft.com/office/officeart/2005/8/layout/orgChart1"/>
    <dgm:cxn modelId="{38D1885C-C005-46F6-BBB1-DB99040ECA1F}" type="presParOf" srcId="{E408E171-BA10-40CD-9FAF-73255E62EB29}" destId="{505F0B4A-93A2-43DE-B6C0-64FCF1854969}" srcOrd="0" destOrd="0" presId="urn:microsoft.com/office/officeart/2005/8/layout/orgChart1"/>
    <dgm:cxn modelId="{28345564-B23B-4002-A1B9-AA0CEABA221C}" type="presParOf" srcId="{E408E171-BA10-40CD-9FAF-73255E62EB29}" destId="{FEA2D7E4-79C7-4C6B-BEE9-EE051CEF4E15}" srcOrd="1" destOrd="0" presId="urn:microsoft.com/office/officeart/2005/8/layout/orgChart1"/>
    <dgm:cxn modelId="{BFE174F5-A2B8-46BE-BC52-F56A8C314DEB}" type="presParOf" srcId="{FEA2D7E4-79C7-4C6B-BEE9-EE051CEF4E15}" destId="{D47E2FAB-72D7-4EBE-8135-DEEFE2562FB0}" srcOrd="0" destOrd="0" presId="urn:microsoft.com/office/officeart/2005/8/layout/orgChart1"/>
    <dgm:cxn modelId="{DC0D7A13-4F67-42AE-8E5A-7F4C6D7190BB}" type="presParOf" srcId="{D47E2FAB-72D7-4EBE-8135-DEEFE2562FB0}" destId="{5B501D02-1055-4D2F-AE70-1CAD93C80CDA}" srcOrd="0" destOrd="0" presId="urn:microsoft.com/office/officeart/2005/8/layout/orgChart1"/>
    <dgm:cxn modelId="{65FB2A59-748D-4EDA-B7D2-66952C0CC9BB}" type="presParOf" srcId="{D47E2FAB-72D7-4EBE-8135-DEEFE2562FB0}" destId="{E45F781B-F561-424F-961E-D5FADC8B2023}" srcOrd="1" destOrd="0" presId="urn:microsoft.com/office/officeart/2005/8/layout/orgChart1"/>
    <dgm:cxn modelId="{68C88DD9-BC60-4555-9C9E-F5A26AB10972}" type="presParOf" srcId="{FEA2D7E4-79C7-4C6B-BEE9-EE051CEF4E15}" destId="{4B2D81BA-9851-4107-AB14-7C86F62782EF}" srcOrd="1" destOrd="0" presId="urn:microsoft.com/office/officeart/2005/8/layout/orgChart1"/>
    <dgm:cxn modelId="{8C2203BC-F0E0-40B5-B7C8-6EB3B86D863D}" type="presParOf" srcId="{4B2D81BA-9851-4107-AB14-7C86F62782EF}" destId="{4F9E958C-8A5E-42E9-B002-C8ADF1D2127E}" srcOrd="0" destOrd="0" presId="urn:microsoft.com/office/officeart/2005/8/layout/orgChart1"/>
    <dgm:cxn modelId="{B5BABAC3-EBBC-4705-B4EC-B719708D064E}" type="presParOf" srcId="{4B2D81BA-9851-4107-AB14-7C86F62782EF}" destId="{72BA6B25-1F63-440C-9078-53A5EAFA7AF0}" srcOrd="1" destOrd="0" presId="urn:microsoft.com/office/officeart/2005/8/layout/orgChart1"/>
    <dgm:cxn modelId="{B4CB2B9B-7ADA-4565-8C1B-FEB6C30474A4}" type="presParOf" srcId="{72BA6B25-1F63-440C-9078-53A5EAFA7AF0}" destId="{21AF4F04-1012-4834-B03B-63ACF260BBDA}" srcOrd="0" destOrd="0" presId="urn:microsoft.com/office/officeart/2005/8/layout/orgChart1"/>
    <dgm:cxn modelId="{9F9EA2C3-8FAE-48DD-984A-A114F2C56883}" type="presParOf" srcId="{21AF4F04-1012-4834-B03B-63ACF260BBDA}" destId="{491A1D74-0700-465C-BE8E-2644BB8246CE}" srcOrd="0" destOrd="0" presId="urn:microsoft.com/office/officeart/2005/8/layout/orgChart1"/>
    <dgm:cxn modelId="{A74E0101-848A-471A-89DA-803747EF27F7}" type="presParOf" srcId="{21AF4F04-1012-4834-B03B-63ACF260BBDA}" destId="{E31A9543-C598-42FE-AE32-9B2540A41746}" srcOrd="1" destOrd="0" presId="urn:microsoft.com/office/officeart/2005/8/layout/orgChart1"/>
    <dgm:cxn modelId="{1EB6BEE5-90B3-45C1-8DA0-8EAB3257A1E2}" type="presParOf" srcId="{72BA6B25-1F63-440C-9078-53A5EAFA7AF0}" destId="{8D0894F8-8E40-4EA2-9CEF-47C7624C8364}" srcOrd="1" destOrd="0" presId="urn:microsoft.com/office/officeart/2005/8/layout/orgChart1"/>
    <dgm:cxn modelId="{0A63F740-E303-4330-B9E4-D46E994C4A22}" type="presParOf" srcId="{72BA6B25-1F63-440C-9078-53A5EAFA7AF0}" destId="{9078B74F-917F-4592-9BF1-6F8180AA5E6B}" srcOrd="2" destOrd="0" presId="urn:microsoft.com/office/officeart/2005/8/layout/orgChart1"/>
    <dgm:cxn modelId="{C00B1F80-AB43-4B35-B322-82624BD0BDF1}" type="presParOf" srcId="{FEA2D7E4-79C7-4C6B-BEE9-EE051CEF4E15}" destId="{1705CDAD-9A46-44EE-A4B1-F11DC488E340}" srcOrd="2" destOrd="0" presId="urn:microsoft.com/office/officeart/2005/8/layout/orgChart1"/>
    <dgm:cxn modelId="{EDD33324-4F68-4A9F-9A87-B447F73894CF}" type="presParOf" srcId="{046D5036-2072-4559-8F00-B58D5CE0916C}" destId="{C1C330E6-FC90-469D-A20F-278794B885B8}" srcOrd="2" destOrd="0" presId="urn:microsoft.com/office/officeart/2005/8/layout/orgChart1"/>
    <dgm:cxn modelId="{D883CD72-F338-4015-8979-C6E2E6F619DA}" type="presParOf" srcId="{F06E4A0A-3B04-4DE5-A697-7F68FEE6F7AA}" destId="{443C0471-A200-4F3C-ADA0-CB00DD9C0E1F}" srcOrd="2" destOrd="0" presId="urn:microsoft.com/office/officeart/2005/8/layout/orgChart1"/>
    <dgm:cxn modelId="{2FB50E00-BA8E-4FFC-8D71-B558A7665CB1}" type="presParOf" srcId="{C71BAA3B-2071-4C65-8A1E-CC73B9AE7E0F}" destId="{0744D2D9-DBB9-48B6-8416-B4E017CE2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A5A03A-5FF8-4D86-97D5-52CBA9CFA616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0506E2D-3B11-45E4-8556-E5C059116904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sz="2800" b="1" dirty="0" smtClean="0">
              <a:solidFill>
                <a:schemeClr val="tx1"/>
              </a:solidFill>
            </a:rPr>
            <a:t>Druhy vôd podľa použitia</a:t>
          </a:r>
        </a:p>
      </dgm:t>
    </dgm:pt>
    <dgm:pt modelId="{946A062D-795E-4CFA-845A-8F8D71D2F673}" type="parTrans" cxnId="{7DBDB4C1-1BA7-4457-8B92-5F5232F5CC43}">
      <dgm:prSet/>
      <dgm:spPr/>
      <dgm:t>
        <a:bodyPr/>
        <a:lstStyle/>
        <a:p>
          <a:endParaRPr lang="sk-SK"/>
        </a:p>
      </dgm:t>
    </dgm:pt>
    <dgm:pt modelId="{52AED7F9-D0FA-4887-BAC2-5D310BAC33C0}" type="sibTrans" cxnId="{7DBDB4C1-1BA7-4457-8B92-5F5232F5CC43}">
      <dgm:prSet/>
      <dgm:spPr/>
      <dgm:t>
        <a:bodyPr/>
        <a:lstStyle/>
        <a:p>
          <a:endParaRPr lang="sk-SK"/>
        </a:p>
      </dgm:t>
    </dgm:pt>
    <dgm:pt modelId="{43270F20-9298-43AE-8306-C40E0BA935C9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pitná voda</a:t>
          </a:r>
          <a:endParaRPr lang="sk-SK" b="1" dirty="0">
            <a:solidFill>
              <a:schemeClr val="tx1"/>
            </a:solidFill>
          </a:endParaRPr>
        </a:p>
      </dgm:t>
    </dgm:pt>
    <dgm:pt modelId="{FD1B2617-4332-4A30-A0C4-656471B5ECD8}" type="parTrans" cxnId="{47A99CDF-F936-45B4-8610-911FB3098536}">
      <dgm:prSet/>
      <dgm:spPr/>
      <dgm:t>
        <a:bodyPr/>
        <a:lstStyle/>
        <a:p>
          <a:endParaRPr lang="sk-SK"/>
        </a:p>
      </dgm:t>
    </dgm:pt>
    <dgm:pt modelId="{5175A37C-BFE4-4142-9650-D1CE19A3293D}" type="sibTrans" cxnId="{47A99CDF-F936-45B4-8610-911FB3098536}">
      <dgm:prSet/>
      <dgm:spPr/>
      <dgm:t>
        <a:bodyPr/>
        <a:lstStyle/>
        <a:p>
          <a:endParaRPr lang="sk-SK"/>
        </a:p>
      </dgm:t>
    </dgm:pt>
    <dgm:pt modelId="{42CED8B1-798B-4393-B82E-2B29BB2529E8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úžitková voda</a:t>
          </a:r>
          <a:endParaRPr lang="sk-SK" b="1" dirty="0">
            <a:solidFill>
              <a:schemeClr val="tx1"/>
            </a:solidFill>
          </a:endParaRPr>
        </a:p>
      </dgm:t>
    </dgm:pt>
    <dgm:pt modelId="{BD7EB4AE-5778-4275-B253-04C30CF186C4}" type="parTrans" cxnId="{218DD47F-F473-43FD-AA31-4A3BE3B12D51}">
      <dgm:prSet/>
      <dgm:spPr/>
      <dgm:t>
        <a:bodyPr/>
        <a:lstStyle/>
        <a:p>
          <a:endParaRPr lang="sk-SK"/>
        </a:p>
      </dgm:t>
    </dgm:pt>
    <dgm:pt modelId="{B05457D6-3A21-4913-A45E-B82D56B2D6E9}" type="sibTrans" cxnId="{218DD47F-F473-43FD-AA31-4A3BE3B12D51}">
      <dgm:prSet/>
      <dgm:spPr/>
      <dgm:t>
        <a:bodyPr/>
        <a:lstStyle/>
        <a:p>
          <a:endParaRPr lang="sk-SK"/>
        </a:p>
      </dgm:t>
    </dgm:pt>
    <dgm:pt modelId="{25A089E7-C4E0-4995-B877-DA9D6C79E7C2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odpadová voda</a:t>
          </a:r>
          <a:endParaRPr lang="sk-SK" b="1" dirty="0">
            <a:solidFill>
              <a:schemeClr val="tx1"/>
            </a:solidFill>
          </a:endParaRPr>
        </a:p>
      </dgm:t>
    </dgm:pt>
    <dgm:pt modelId="{60F5DD46-9089-4D02-9A0B-ED7885CDED82}" type="parTrans" cxnId="{5C9CA757-498C-429D-BAAE-0BC403AF2A01}">
      <dgm:prSet/>
      <dgm:spPr/>
      <dgm:t>
        <a:bodyPr/>
        <a:lstStyle/>
        <a:p>
          <a:endParaRPr lang="sk-SK"/>
        </a:p>
      </dgm:t>
    </dgm:pt>
    <dgm:pt modelId="{1D1CF81D-B1A2-49FC-B77E-FB09D77C6754}" type="sibTrans" cxnId="{5C9CA757-498C-429D-BAAE-0BC403AF2A01}">
      <dgm:prSet/>
      <dgm:spPr/>
      <dgm:t>
        <a:bodyPr/>
        <a:lstStyle/>
        <a:p>
          <a:endParaRPr lang="sk-SK"/>
        </a:p>
      </dgm:t>
    </dgm:pt>
    <dgm:pt modelId="{20D279C2-1B89-46BD-A3BF-3E318F734955}" type="pres">
      <dgm:prSet presAssocID="{E9A5A03A-5FF8-4D86-97D5-52CBA9CFA6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71BAA3B-2071-4C65-8A1E-CC73B9AE7E0F}" type="pres">
      <dgm:prSet presAssocID="{E0506E2D-3B11-45E4-8556-E5C059116904}" presName="hierRoot1" presStyleCnt="0">
        <dgm:presLayoutVars>
          <dgm:hierBranch val="init"/>
        </dgm:presLayoutVars>
      </dgm:prSet>
      <dgm:spPr/>
    </dgm:pt>
    <dgm:pt modelId="{B97F0E33-47BA-4189-BC29-A25141339588}" type="pres">
      <dgm:prSet presAssocID="{E0506E2D-3B11-45E4-8556-E5C059116904}" presName="rootComposite1" presStyleCnt="0"/>
      <dgm:spPr/>
    </dgm:pt>
    <dgm:pt modelId="{AA0921DC-7810-4D92-A8CA-D7D7A860348D}" type="pres">
      <dgm:prSet presAssocID="{E0506E2D-3B11-45E4-8556-E5C059116904}" presName="rootText1" presStyleLbl="node0" presStyleIdx="0" presStyleCnt="1" custScaleX="376596" custScaleY="102876" custLinFactY="-100000" custLinFactNeighborX="5617" custLinFactNeighborY="-12644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44AC487-D285-4B94-ACF6-24435F17FC1E}" type="pres">
      <dgm:prSet presAssocID="{E0506E2D-3B11-45E4-8556-E5C059116904}" presName="rootConnector1" presStyleLbl="node1" presStyleIdx="0" presStyleCnt="0"/>
      <dgm:spPr/>
      <dgm:t>
        <a:bodyPr/>
        <a:lstStyle/>
        <a:p>
          <a:endParaRPr lang="sk-SK"/>
        </a:p>
      </dgm:t>
    </dgm:pt>
    <dgm:pt modelId="{C6CEC221-0665-44D3-BEB4-9DBED49596D5}" type="pres">
      <dgm:prSet presAssocID="{E0506E2D-3B11-45E4-8556-E5C059116904}" presName="hierChild2" presStyleCnt="0"/>
      <dgm:spPr/>
    </dgm:pt>
    <dgm:pt modelId="{F90F6317-7ADB-4EA0-BFAF-E508BC2D4028}" type="pres">
      <dgm:prSet presAssocID="{FD1B2617-4332-4A30-A0C4-656471B5ECD8}" presName="Name37" presStyleLbl="parChTrans1D2" presStyleIdx="0" presStyleCnt="3"/>
      <dgm:spPr/>
      <dgm:t>
        <a:bodyPr/>
        <a:lstStyle/>
        <a:p>
          <a:endParaRPr lang="sk-SK"/>
        </a:p>
      </dgm:t>
    </dgm:pt>
    <dgm:pt modelId="{86F520A4-FBC6-403A-BAAC-38B216D4D110}" type="pres">
      <dgm:prSet presAssocID="{43270F20-9298-43AE-8306-C40E0BA935C9}" presName="hierRoot2" presStyleCnt="0">
        <dgm:presLayoutVars>
          <dgm:hierBranch val="init"/>
        </dgm:presLayoutVars>
      </dgm:prSet>
      <dgm:spPr/>
    </dgm:pt>
    <dgm:pt modelId="{7635DF9F-02BD-412B-B125-E59D3D8444B7}" type="pres">
      <dgm:prSet presAssocID="{43270F20-9298-43AE-8306-C40E0BA935C9}" presName="rootComposite" presStyleCnt="0"/>
      <dgm:spPr/>
    </dgm:pt>
    <dgm:pt modelId="{D75A9BE8-617D-47F7-920C-D6A756972C7A}" type="pres">
      <dgm:prSet presAssocID="{43270F20-9298-43AE-8306-C40E0BA935C9}" presName="rootText" presStyleLbl="node2" presStyleIdx="0" presStyleCnt="3" custScaleX="154209" custScaleY="108915" custLinFactY="-50197" custLinFactNeighborX="-274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935A19F-482E-4244-BE1A-9BD032AFA490}" type="pres">
      <dgm:prSet presAssocID="{43270F20-9298-43AE-8306-C40E0BA935C9}" presName="rootConnector" presStyleLbl="node2" presStyleIdx="0" presStyleCnt="3"/>
      <dgm:spPr/>
      <dgm:t>
        <a:bodyPr/>
        <a:lstStyle/>
        <a:p>
          <a:endParaRPr lang="sk-SK"/>
        </a:p>
      </dgm:t>
    </dgm:pt>
    <dgm:pt modelId="{D9540732-55DA-4B20-B165-50ECE71A9695}" type="pres">
      <dgm:prSet presAssocID="{43270F20-9298-43AE-8306-C40E0BA935C9}" presName="hierChild4" presStyleCnt="0"/>
      <dgm:spPr/>
    </dgm:pt>
    <dgm:pt modelId="{EF9B5992-B442-4CCA-A849-0AC3B911D23C}" type="pres">
      <dgm:prSet presAssocID="{43270F20-9298-43AE-8306-C40E0BA935C9}" presName="hierChild5" presStyleCnt="0"/>
      <dgm:spPr/>
    </dgm:pt>
    <dgm:pt modelId="{B228B71B-A810-42E1-B5CF-DBC66A093B63}" type="pres">
      <dgm:prSet presAssocID="{BD7EB4AE-5778-4275-B253-04C30CF186C4}" presName="Name37" presStyleLbl="parChTrans1D2" presStyleIdx="1" presStyleCnt="3"/>
      <dgm:spPr/>
      <dgm:t>
        <a:bodyPr/>
        <a:lstStyle/>
        <a:p>
          <a:endParaRPr lang="sk-SK"/>
        </a:p>
      </dgm:t>
    </dgm:pt>
    <dgm:pt modelId="{305E6879-3F00-4A4A-B0FE-A8620EAAC723}" type="pres">
      <dgm:prSet presAssocID="{42CED8B1-798B-4393-B82E-2B29BB2529E8}" presName="hierRoot2" presStyleCnt="0">
        <dgm:presLayoutVars>
          <dgm:hierBranch val="init"/>
        </dgm:presLayoutVars>
      </dgm:prSet>
      <dgm:spPr/>
    </dgm:pt>
    <dgm:pt modelId="{916E05A6-CFDB-4CAB-B506-A654E1E8567E}" type="pres">
      <dgm:prSet presAssocID="{42CED8B1-798B-4393-B82E-2B29BB2529E8}" presName="rootComposite" presStyleCnt="0"/>
      <dgm:spPr/>
    </dgm:pt>
    <dgm:pt modelId="{37F32E49-42E6-4B92-ABCD-F5FACAAB104B}" type="pres">
      <dgm:prSet presAssocID="{42CED8B1-798B-4393-B82E-2B29BB2529E8}" presName="rootText" presStyleLbl="node2" presStyleIdx="1" presStyleCnt="3" custScaleX="164141" custLinFactY="-50197" custLinFactNeighborX="4462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E224881-4304-49ED-AEF5-4A0C4E5C6853}" type="pres">
      <dgm:prSet presAssocID="{42CED8B1-798B-4393-B82E-2B29BB2529E8}" presName="rootConnector" presStyleLbl="node2" presStyleIdx="1" presStyleCnt="3"/>
      <dgm:spPr/>
      <dgm:t>
        <a:bodyPr/>
        <a:lstStyle/>
        <a:p>
          <a:endParaRPr lang="sk-SK"/>
        </a:p>
      </dgm:t>
    </dgm:pt>
    <dgm:pt modelId="{0958CABE-BBF7-4827-81A7-49817FA225C9}" type="pres">
      <dgm:prSet presAssocID="{42CED8B1-798B-4393-B82E-2B29BB2529E8}" presName="hierChild4" presStyleCnt="0"/>
      <dgm:spPr/>
    </dgm:pt>
    <dgm:pt modelId="{06B15875-9EE7-4F8E-B65E-46C758F6F63F}" type="pres">
      <dgm:prSet presAssocID="{42CED8B1-798B-4393-B82E-2B29BB2529E8}" presName="hierChild5" presStyleCnt="0"/>
      <dgm:spPr/>
    </dgm:pt>
    <dgm:pt modelId="{3B86E7CD-3CCE-407E-9A26-DD57E2969404}" type="pres">
      <dgm:prSet presAssocID="{60F5DD46-9089-4D02-9A0B-ED7885CDED82}" presName="Name37" presStyleLbl="parChTrans1D2" presStyleIdx="2" presStyleCnt="3"/>
      <dgm:spPr/>
      <dgm:t>
        <a:bodyPr/>
        <a:lstStyle/>
        <a:p>
          <a:endParaRPr lang="sk-SK"/>
        </a:p>
      </dgm:t>
    </dgm:pt>
    <dgm:pt modelId="{F06E4A0A-3B04-4DE5-A697-7F68FEE6F7AA}" type="pres">
      <dgm:prSet presAssocID="{25A089E7-C4E0-4995-B877-DA9D6C79E7C2}" presName="hierRoot2" presStyleCnt="0">
        <dgm:presLayoutVars>
          <dgm:hierBranch val="init"/>
        </dgm:presLayoutVars>
      </dgm:prSet>
      <dgm:spPr/>
    </dgm:pt>
    <dgm:pt modelId="{96B0ED64-AFFC-4698-9E2F-41A591F25EE0}" type="pres">
      <dgm:prSet presAssocID="{25A089E7-C4E0-4995-B877-DA9D6C79E7C2}" presName="rootComposite" presStyleCnt="0"/>
      <dgm:spPr/>
    </dgm:pt>
    <dgm:pt modelId="{0ED1F0CC-748D-4380-A840-2741AC0EF6FA}" type="pres">
      <dgm:prSet presAssocID="{25A089E7-C4E0-4995-B877-DA9D6C79E7C2}" presName="rootText" presStyleLbl="node2" presStyleIdx="2" presStyleCnt="3" custScaleX="178938" custLinFactY="-50197" custLinFactNeighborX="16390" custLinFactNeighborY="-10000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CD8F86-D455-4E30-B135-603459B4B033}" type="pres">
      <dgm:prSet presAssocID="{25A089E7-C4E0-4995-B877-DA9D6C79E7C2}" presName="rootConnector" presStyleLbl="node2" presStyleIdx="2" presStyleCnt="3"/>
      <dgm:spPr/>
      <dgm:t>
        <a:bodyPr/>
        <a:lstStyle/>
        <a:p>
          <a:endParaRPr lang="sk-SK"/>
        </a:p>
      </dgm:t>
    </dgm:pt>
    <dgm:pt modelId="{F929BF08-99AA-463C-B026-9F1C55CE5259}" type="pres">
      <dgm:prSet presAssocID="{25A089E7-C4E0-4995-B877-DA9D6C79E7C2}" presName="hierChild4" presStyleCnt="0"/>
      <dgm:spPr/>
    </dgm:pt>
    <dgm:pt modelId="{443C0471-A200-4F3C-ADA0-CB00DD9C0E1F}" type="pres">
      <dgm:prSet presAssocID="{25A089E7-C4E0-4995-B877-DA9D6C79E7C2}" presName="hierChild5" presStyleCnt="0"/>
      <dgm:spPr/>
    </dgm:pt>
    <dgm:pt modelId="{0744D2D9-DBB9-48B6-8416-B4E017CE24AD}" type="pres">
      <dgm:prSet presAssocID="{E0506E2D-3B11-45E4-8556-E5C059116904}" presName="hierChild3" presStyleCnt="0"/>
      <dgm:spPr/>
    </dgm:pt>
  </dgm:ptLst>
  <dgm:cxnLst>
    <dgm:cxn modelId="{218DD47F-F473-43FD-AA31-4A3BE3B12D51}" srcId="{E0506E2D-3B11-45E4-8556-E5C059116904}" destId="{42CED8B1-798B-4393-B82E-2B29BB2529E8}" srcOrd="1" destOrd="0" parTransId="{BD7EB4AE-5778-4275-B253-04C30CF186C4}" sibTransId="{B05457D6-3A21-4913-A45E-B82D56B2D6E9}"/>
    <dgm:cxn modelId="{1FF5FFA9-4401-464F-826B-A9C00068E90E}" type="presOf" srcId="{FD1B2617-4332-4A30-A0C4-656471B5ECD8}" destId="{F90F6317-7ADB-4EA0-BFAF-E508BC2D4028}" srcOrd="0" destOrd="0" presId="urn:microsoft.com/office/officeart/2005/8/layout/orgChart1"/>
    <dgm:cxn modelId="{4C428FCF-91C2-4D9D-939B-0EF3082B8461}" type="presOf" srcId="{60F5DD46-9089-4D02-9A0B-ED7885CDED82}" destId="{3B86E7CD-3CCE-407E-9A26-DD57E2969404}" srcOrd="0" destOrd="0" presId="urn:microsoft.com/office/officeart/2005/8/layout/orgChart1"/>
    <dgm:cxn modelId="{3595D9B8-D415-4FE0-9ED0-5E4FCCA90778}" type="presOf" srcId="{E0506E2D-3B11-45E4-8556-E5C059116904}" destId="{AA0921DC-7810-4D92-A8CA-D7D7A860348D}" srcOrd="0" destOrd="0" presId="urn:microsoft.com/office/officeart/2005/8/layout/orgChart1"/>
    <dgm:cxn modelId="{42FAF84E-34FE-44E0-A84C-0243CD43085B}" type="presOf" srcId="{E0506E2D-3B11-45E4-8556-E5C059116904}" destId="{E44AC487-D285-4B94-ACF6-24435F17FC1E}" srcOrd="1" destOrd="0" presId="urn:microsoft.com/office/officeart/2005/8/layout/orgChart1"/>
    <dgm:cxn modelId="{0DFFF495-3EFF-4C47-8F21-2F8923176F6E}" type="presOf" srcId="{42CED8B1-798B-4393-B82E-2B29BB2529E8}" destId="{37F32E49-42E6-4B92-ABCD-F5FACAAB104B}" srcOrd="0" destOrd="0" presId="urn:microsoft.com/office/officeart/2005/8/layout/orgChart1"/>
    <dgm:cxn modelId="{47A99CDF-F936-45B4-8610-911FB3098536}" srcId="{E0506E2D-3B11-45E4-8556-E5C059116904}" destId="{43270F20-9298-43AE-8306-C40E0BA935C9}" srcOrd="0" destOrd="0" parTransId="{FD1B2617-4332-4A30-A0C4-656471B5ECD8}" sibTransId="{5175A37C-BFE4-4142-9650-D1CE19A3293D}"/>
    <dgm:cxn modelId="{7DBDB4C1-1BA7-4457-8B92-5F5232F5CC43}" srcId="{E9A5A03A-5FF8-4D86-97D5-52CBA9CFA616}" destId="{E0506E2D-3B11-45E4-8556-E5C059116904}" srcOrd="0" destOrd="0" parTransId="{946A062D-795E-4CFA-845A-8F8D71D2F673}" sibTransId="{52AED7F9-D0FA-4887-BAC2-5D310BAC33C0}"/>
    <dgm:cxn modelId="{93F2A179-1807-415D-B3C1-89C4D15521CE}" type="presOf" srcId="{43270F20-9298-43AE-8306-C40E0BA935C9}" destId="{D75A9BE8-617D-47F7-920C-D6A756972C7A}" srcOrd="0" destOrd="0" presId="urn:microsoft.com/office/officeart/2005/8/layout/orgChart1"/>
    <dgm:cxn modelId="{C5FB027D-989E-470C-9082-EAC10528EF53}" type="presOf" srcId="{25A089E7-C4E0-4995-B877-DA9D6C79E7C2}" destId="{0ED1F0CC-748D-4380-A840-2741AC0EF6FA}" srcOrd="0" destOrd="0" presId="urn:microsoft.com/office/officeart/2005/8/layout/orgChart1"/>
    <dgm:cxn modelId="{5C9CA757-498C-429D-BAAE-0BC403AF2A01}" srcId="{E0506E2D-3B11-45E4-8556-E5C059116904}" destId="{25A089E7-C4E0-4995-B877-DA9D6C79E7C2}" srcOrd="2" destOrd="0" parTransId="{60F5DD46-9089-4D02-9A0B-ED7885CDED82}" sibTransId="{1D1CF81D-B1A2-49FC-B77E-FB09D77C6754}"/>
    <dgm:cxn modelId="{45207AB5-51E4-4C0D-9E7F-CDAB25BC7085}" type="presOf" srcId="{E9A5A03A-5FF8-4D86-97D5-52CBA9CFA616}" destId="{20D279C2-1B89-46BD-A3BF-3E318F734955}" srcOrd="0" destOrd="0" presId="urn:microsoft.com/office/officeart/2005/8/layout/orgChart1"/>
    <dgm:cxn modelId="{E977B6BF-0BE7-4281-BAA1-9E581915AE30}" type="presOf" srcId="{BD7EB4AE-5778-4275-B253-04C30CF186C4}" destId="{B228B71B-A810-42E1-B5CF-DBC66A093B63}" srcOrd="0" destOrd="0" presId="urn:microsoft.com/office/officeart/2005/8/layout/orgChart1"/>
    <dgm:cxn modelId="{5A3BEAA6-E652-479A-A5D7-A660B6B132F2}" type="presOf" srcId="{25A089E7-C4E0-4995-B877-DA9D6C79E7C2}" destId="{9FCD8F86-D455-4E30-B135-603459B4B033}" srcOrd="1" destOrd="0" presId="urn:microsoft.com/office/officeart/2005/8/layout/orgChart1"/>
    <dgm:cxn modelId="{998CA4F9-0DA3-4D3B-B8D6-ADF147667FE1}" type="presOf" srcId="{43270F20-9298-43AE-8306-C40E0BA935C9}" destId="{1935A19F-482E-4244-BE1A-9BD032AFA490}" srcOrd="1" destOrd="0" presId="urn:microsoft.com/office/officeart/2005/8/layout/orgChart1"/>
    <dgm:cxn modelId="{04E4C950-3618-48ED-ABA9-DDC45D0DC61C}" type="presOf" srcId="{42CED8B1-798B-4393-B82E-2B29BB2529E8}" destId="{EE224881-4304-49ED-AEF5-4A0C4E5C6853}" srcOrd="1" destOrd="0" presId="urn:microsoft.com/office/officeart/2005/8/layout/orgChart1"/>
    <dgm:cxn modelId="{EC66BECD-221A-4C0D-A8EF-13B1BFD43CFB}" type="presParOf" srcId="{20D279C2-1B89-46BD-A3BF-3E318F734955}" destId="{C71BAA3B-2071-4C65-8A1E-CC73B9AE7E0F}" srcOrd="0" destOrd="0" presId="urn:microsoft.com/office/officeart/2005/8/layout/orgChart1"/>
    <dgm:cxn modelId="{EC109826-6DBB-4758-AC3A-05F0C51C9187}" type="presParOf" srcId="{C71BAA3B-2071-4C65-8A1E-CC73B9AE7E0F}" destId="{B97F0E33-47BA-4189-BC29-A25141339588}" srcOrd="0" destOrd="0" presId="urn:microsoft.com/office/officeart/2005/8/layout/orgChart1"/>
    <dgm:cxn modelId="{EFB386DC-88F0-49C2-99A1-EC2A961BDF8F}" type="presParOf" srcId="{B97F0E33-47BA-4189-BC29-A25141339588}" destId="{AA0921DC-7810-4D92-A8CA-D7D7A860348D}" srcOrd="0" destOrd="0" presId="urn:microsoft.com/office/officeart/2005/8/layout/orgChart1"/>
    <dgm:cxn modelId="{121E140D-51EF-41A4-A3FA-EBAC92C8B7D6}" type="presParOf" srcId="{B97F0E33-47BA-4189-BC29-A25141339588}" destId="{E44AC487-D285-4B94-ACF6-24435F17FC1E}" srcOrd="1" destOrd="0" presId="urn:microsoft.com/office/officeart/2005/8/layout/orgChart1"/>
    <dgm:cxn modelId="{C675BCF0-0DFB-4D87-9101-437959719A09}" type="presParOf" srcId="{C71BAA3B-2071-4C65-8A1E-CC73B9AE7E0F}" destId="{C6CEC221-0665-44D3-BEB4-9DBED49596D5}" srcOrd="1" destOrd="0" presId="urn:microsoft.com/office/officeart/2005/8/layout/orgChart1"/>
    <dgm:cxn modelId="{1A5192D1-14FA-42CD-8193-5D20F0769CC7}" type="presParOf" srcId="{C6CEC221-0665-44D3-BEB4-9DBED49596D5}" destId="{F90F6317-7ADB-4EA0-BFAF-E508BC2D4028}" srcOrd="0" destOrd="0" presId="urn:microsoft.com/office/officeart/2005/8/layout/orgChart1"/>
    <dgm:cxn modelId="{600119AF-5E56-4547-A10F-2CF80D2943CC}" type="presParOf" srcId="{C6CEC221-0665-44D3-BEB4-9DBED49596D5}" destId="{86F520A4-FBC6-403A-BAAC-38B216D4D110}" srcOrd="1" destOrd="0" presId="urn:microsoft.com/office/officeart/2005/8/layout/orgChart1"/>
    <dgm:cxn modelId="{39788AEA-5B14-4A70-BCB0-0AF437A7BF89}" type="presParOf" srcId="{86F520A4-FBC6-403A-BAAC-38B216D4D110}" destId="{7635DF9F-02BD-412B-B125-E59D3D8444B7}" srcOrd="0" destOrd="0" presId="urn:microsoft.com/office/officeart/2005/8/layout/orgChart1"/>
    <dgm:cxn modelId="{9885FA90-BDA3-43F2-9F8C-C9FC56DB5DB5}" type="presParOf" srcId="{7635DF9F-02BD-412B-B125-E59D3D8444B7}" destId="{D75A9BE8-617D-47F7-920C-D6A756972C7A}" srcOrd="0" destOrd="0" presId="urn:microsoft.com/office/officeart/2005/8/layout/orgChart1"/>
    <dgm:cxn modelId="{B5C7A687-6AB2-465F-A797-E54C4A7CB6B3}" type="presParOf" srcId="{7635DF9F-02BD-412B-B125-E59D3D8444B7}" destId="{1935A19F-482E-4244-BE1A-9BD032AFA490}" srcOrd="1" destOrd="0" presId="urn:microsoft.com/office/officeart/2005/8/layout/orgChart1"/>
    <dgm:cxn modelId="{057F110E-13A2-4BB2-8C8D-B22C8BDA3266}" type="presParOf" srcId="{86F520A4-FBC6-403A-BAAC-38B216D4D110}" destId="{D9540732-55DA-4B20-B165-50ECE71A9695}" srcOrd="1" destOrd="0" presId="urn:microsoft.com/office/officeart/2005/8/layout/orgChart1"/>
    <dgm:cxn modelId="{D42B9F00-2A8F-48E9-BFB8-84F9DBC0A4F3}" type="presParOf" srcId="{86F520A4-FBC6-403A-BAAC-38B216D4D110}" destId="{EF9B5992-B442-4CCA-A849-0AC3B911D23C}" srcOrd="2" destOrd="0" presId="urn:microsoft.com/office/officeart/2005/8/layout/orgChart1"/>
    <dgm:cxn modelId="{ECE67AEC-6D6D-4AD4-808C-EA266D38ED4E}" type="presParOf" srcId="{C6CEC221-0665-44D3-BEB4-9DBED49596D5}" destId="{B228B71B-A810-42E1-B5CF-DBC66A093B63}" srcOrd="2" destOrd="0" presId="urn:microsoft.com/office/officeart/2005/8/layout/orgChart1"/>
    <dgm:cxn modelId="{E8DAFBFB-06D8-45E2-B457-765020F28974}" type="presParOf" srcId="{C6CEC221-0665-44D3-BEB4-9DBED49596D5}" destId="{305E6879-3F00-4A4A-B0FE-A8620EAAC723}" srcOrd="3" destOrd="0" presId="urn:microsoft.com/office/officeart/2005/8/layout/orgChart1"/>
    <dgm:cxn modelId="{F9616515-C5F7-4C2F-B266-A4D450B8D2BA}" type="presParOf" srcId="{305E6879-3F00-4A4A-B0FE-A8620EAAC723}" destId="{916E05A6-CFDB-4CAB-B506-A654E1E8567E}" srcOrd="0" destOrd="0" presId="urn:microsoft.com/office/officeart/2005/8/layout/orgChart1"/>
    <dgm:cxn modelId="{D2BFE510-7538-43D5-A962-7B455DD05707}" type="presParOf" srcId="{916E05A6-CFDB-4CAB-B506-A654E1E8567E}" destId="{37F32E49-42E6-4B92-ABCD-F5FACAAB104B}" srcOrd="0" destOrd="0" presId="urn:microsoft.com/office/officeart/2005/8/layout/orgChart1"/>
    <dgm:cxn modelId="{44AA7ECF-BE55-4892-8355-35CF00FA31E7}" type="presParOf" srcId="{916E05A6-CFDB-4CAB-B506-A654E1E8567E}" destId="{EE224881-4304-49ED-AEF5-4A0C4E5C6853}" srcOrd="1" destOrd="0" presId="urn:microsoft.com/office/officeart/2005/8/layout/orgChart1"/>
    <dgm:cxn modelId="{3F53B5CE-737B-4C5E-BE68-A9AB1B786D36}" type="presParOf" srcId="{305E6879-3F00-4A4A-B0FE-A8620EAAC723}" destId="{0958CABE-BBF7-4827-81A7-49817FA225C9}" srcOrd="1" destOrd="0" presId="urn:microsoft.com/office/officeart/2005/8/layout/orgChart1"/>
    <dgm:cxn modelId="{E684684D-280F-49DF-8DAA-5EC33FF84E5E}" type="presParOf" srcId="{305E6879-3F00-4A4A-B0FE-A8620EAAC723}" destId="{06B15875-9EE7-4F8E-B65E-46C758F6F63F}" srcOrd="2" destOrd="0" presId="urn:microsoft.com/office/officeart/2005/8/layout/orgChart1"/>
    <dgm:cxn modelId="{CF003922-E239-4E60-96B0-C118E48A041D}" type="presParOf" srcId="{C6CEC221-0665-44D3-BEB4-9DBED49596D5}" destId="{3B86E7CD-3CCE-407E-9A26-DD57E2969404}" srcOrd="4" destOrd="0" presId="urn:microsoft.com/office/officeart/2005/8/layout/orgChart1"/>
    <dgm:cxn modelId="{D7D17B81-3776-4478-A2A8-55B1A66EF960}" type="presParOf" srcId="{C6CEC221-0665-44D3-BEB4-9DBED49596D5}" destId="{F06E4A0A-3B04-4DE5-A697-7F68FEE6F7AA}" srcOrd="5" destOrd="0" presId="urn:microsoft.com/office/officeart/2005/8/layout/orgChart1"/>
    <dgm:cxn modelId="{278960A4-1080-474A-AFF7-7FF6E291E6CF}" type="presParOf" srcId="{F06E4A0A-3B04-4DE5-A697-7F68FEE6F7AA}" destId="{96B0ED64-AFFC-4698-9E2F-41A591F25EE0}" srcOrd="0" destOrd="0" presId="urn:microsoft.com/office/officeart/2005/8/layout/orgChart1"/>
    <dgm:cxn modelId="{3DBC9D15-90C1-4EF2-831A-2D2B70E50CC4}" type="presParOf" srcId="{96B0ED64-AFFC-4698-9E2F-41A591F25EE0}" destId="{0ED1F0CC-748D-4380-A840-2741AC0EF6FA}" srcOrd="0" destOrd="0" presId="urn:microsoft.com/office/officeart/2005/8/layout/orgChart1"/>
    <dgm:cxn modelId="{1A4C6D8B-0CDC-4306-8942-B0459C5A3527}" type="presParOf" srcId="{96B0ED64-AFFC-4698-9E2F-41A591F25EE0}" destId="{9FCD8F86-D455-4E30-B135-603459B4B033}" srcOrd="1" destOrd="0" presId="urn:microsoft.com/office/officeart/2005/8/layout/orgChart1"/>
    <dgm:cxn modelId="{7114BFD9-FF54-46E4-9A1B-597C4EF8982F}" type="presParOf" srcId="{F06E4A0A-3B04-4DE5-A697-7F68FEE6F7AA}" destId="{F929BF08-99AA-463C-B026-9F1C55CE5259}" srcOrd="1" destOrd="0" presId="urn:microsoft.com/office/officeart/2005/8/layout/orgChart1"/>
    <dgm:cxn modelId="{CF2DDFC3-5FB6-43FE-B08F-59F766B4CB95}" type="presParOf" srcId="{F06E4A0A-3B04-4DE5-A697-7F68FEE6F7AA}" destId="{443C0471-A200-4F3C-ADA0-CB00DD9C0E1F}" srcOrd="2" destOrd="0" presId="urn:microsoft.com/office/officeart/2005/8/layout/orgChart1"/>
    <dgm:cxn modelId="{C705B1F9-4D91-4514-AF57-320CB096F366}" type="presParOf" srcId="{C71BAA3B-2071-4C65-8A1E-CC73B9AE7E0F}" destId="{0744D2D9-DBB9-48B6-8416-B4E017CE2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A5A03A-5FF8-4D86-97D5-52CBA9CFA616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0506E2D-3B11-45E4-8556-E5C05911690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sz="2800" b="1" dirty="0" smtClean="0">
              <a:solidFill>
                <a:schemeClr val="tx1"/>
              </a:solidFill>
            </a:rPr>
            <a:t>Druhy vôd podľa obsahu rozpustených minerálnych látok</a:t>
          </a:r>
        </a:p>
      </dgm:t>
    </dgm:pt>
    <dgm:pt modelId="{946A062D-795E-4CFA-845A-8F8D71D2F673}" type="parTrans" cxnId="{7DBDB4C1-1BA7-4457-8B92-5F5232F5CC43}">
      <dgm:prSet/>
      <dgm:spPr/>
      <dgm:t>
        <a:bodyPr/>
        <a:lstStyle/>
        <a:p>
          <a:endParaRPr lang="sk-SK"/>
        </a:p>
      </dgm:t>
    </dgm:pt>
    <dgm:pt modelId="{52AED7F9-D0FA-4887-BAC2-5D310BAC33C0}" type="sibTrans" cxnId="{7DBDB4C1-1BA7-4457-8B92-5F5232F5CC43}">
      <dgm:prSet/>
      <dgm:spPr/>
      <dgm:t>
        <a:bodyPr/>
        <a:lstStyle/>
        <a:p>
          <a:endParaRPr lang="sk-SK"/>
        </a:p>
      </dgm:t>
    </dgm:pt>
    <dgm:pt modelId="{43270F20-9298-43AE-8306-C40E0BA935C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destilovaná voda</a:t>
          </a:r>
          <a:endParaRPr lang="sk-SK" b="1" dirty="0">
            <a:solidFill>
              <a:schemeClr val="tx1"/>
            </a:solidFill>
          </a:endParaRPr>
        </a:p>
      </dgm:t>
    </dgm:pt>
    <dgm:pt modelId="{FD1B2617-4332-4A30-A0C4-656471B5ECD8}" type="parTrans" cxnId="{47A99CDF-F936-45B4-8610-911FB3098536}">
      <dgm:prSet/>
      <dgm:spPr/>
      <dgm:t>
        <a:bodyPr/>
        <a:lstStyle/>
        <a:p>
          <a:endParaRPr lang="sk-SK"/>
        </a:p>
      </dgm:t>
    </dgm:pt>
    <dgm:pt modelId="{5175A37C-BFE4-4142-9650-D1CE19A3293D}" type="sibTrans" cxnId="{47A99CDF-F936-45B4-8610-911FB3098536}">
      <dgm:prSet/>
      <dgm:spPr/>
      <dgm:t>
        <a:bodyPr/>
        <a:lstStyle/>
        <a:p>
          <a:endParaRPr lang="sk-SK"/>
        </a:p>
      </dgm:t>
    </dgm:pt>
    <dgm:pt modelId="{42CED8B1-798B-4393-B82E-2B29BB2529E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pitná voda</a:t>
          </a:r>
          <a:endParaRPr lang="sk-SK" b="1" dirty="0">
            <a:solidFill>
              <a:schemeClr val="tx1"/>
            </a:solidFill>
          </a:endParaRPr>
        </a:p>
      </dgm:t>
    </dgm:pt>
    <dgm:pt modelId="{BD7EB4AE-5778-4275-B253-04C30CF186C4}" type="parTrans" cxnId="{218DD47F-F473-43FD-AA31-4A3BE3B12D51}">
      <dgm:prSet/>
      <dgm:spPr/>
      <dgm:t>
        <a:bodyPr/>
        <a:lstStyle/>
        <a:p>
          <a:endParaRPr lang="sk-SK"/>
        </a:p>
      </dgm:t>
    </dgm:pt>
    <dgm:pt modelId="{B05457D6-3A21-4913-A45E-B82D56B2D6E9}" type="sibTrans" cxnId="{218DD47F-F473-43FD-AA31-4A3BE3B12D51}">
      <dgm:prSet/>
      <dgm:spPr/>
      <dgm:t>
        <a:bodyPr/>
        <a:lstStyle/>
        <a:p>
          <a:endParaRPr lang="sk-SK"/>
        </a:p>
      </dgm:t>
    </dgm:pt>
    <dgm:pt modelId="{25A089E7-C4E0-4995-B877-DA9D6C79E7C2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minerálna voda</a:t>
          </a:r>
          <a:endParaRPr lang="sk-SK" b="1" dirty="0">
            <a:solidFill>
              <a:schemeClr val="tx1"/>
            </a:solidFill>
          </a:endParaRPr>
        </a:p>
      </dgm:t>
    </dgm:pt>
    <dgm:pt modelId="{60F5DD46-9089-4D02-9A0B-ED7885CDED82}" type="parTrans" cxnId="{5C9CA757-498C-429D-BAAE-0BC403AF2A01}">
      <dgm:prSet/>
      <dgm:spPr/>
      <dgm:t>
        <a:bodyPr/>
        <a:lstStyle/>
        <a:p>
          <a:endParaRPr lang="sk-SK"/>
        </a:p>
      </dgm:t>
    </dgm:pt>
    <dgm:pt modelId="{1D1CF81D-B1A2-49FC-B77E-FB09D77C6754}" type="sibTrans" cxnId="{5C9CA757-498C-429D-BAAE-0BC403AF2A01}">
      <dgm:prSet/>
      <dgm:spPr/>
      <dgm:t>
        <a:bodyPr/>
        <a:lstStyle/>
        <a:p>
          <a:endParaRPr lang="sk-SK"/>
        </a:p>
      </dgm:t>
    </dgm:pt>
    <dgm:pt modelId="{7C13AC84-2912-47D1-B853-BDB453CFB6A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morská voda</a:t>
          </a:r>
          <a:endParaRPr lang="sk-SK" b="1" dirty="0">
            <a:solidFill>
              <a:schemeClr val="tx1"/>
            </a:solidFill>
          </a:endParaRPr>
        </a:p>
      </dgm:t>
    </dgm:pt>
    <dgm:pt modelId="{FE671C69-FD29-484F-80F4-BBB536D4D369}" type="parTrans" cxnId="{88363C60-8697-42BD-91F5-AB1D57660CE1}">
      <dgm:prSet/>
      <dgm:spPr/>
      <dgm:t>
        <a:bodyPr/>
        <a:lstStyle/>
        <a:p>
          <a:endParaRPr lang="sk-SK"/>
        </a:p>
      </dgm:t>
    </dgm:pt>
    <dgm:pt modelId="{EC8D262E-671F-401B-8A8F-69CD19EB331D}" type="sibTrans" cxnId="{88363C60-8697-42BD-91F5-AB1D57660CE1}">
      <dgm:prSet/>
      <dgm:spPr/>
      <dgm:t>
        <a:bodyPr/>
        <a:lstStyle/>
        <a:p>
          <a:endParaRPr lang="sk-SK"/>
        </a:p>
      </dgm:t>
    </dgm:pt>
    <dgm:pt modelId="{20D279C2-1B89-46BD-A3BF-3E318F734955}" type="pres">
      <dgm:prSet presAssocID="{E9A5A03A-5FF8-4D86-97D5-52CBA9CFA6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71BAA3B-2071-4C65-8A1E-CC73B9AE7E0F}" type="pres">
      <dgm:prSet presAssocID="{E0506E2D-3B11-45E4-8556-E5C059116904}" presName="hierRoot1" presStyleCnt="0">
        <dgm:presLayoutVars>
          <dgm:hierBranch val="init"/>
        </dgm:presLayoutVars>
      </dgm:prSet>
      <dgm:spPr/>
    </dgm:pt>
    <dgm:pt modelId="{B97F0E33-47BA-4189-BC29-A25141339588}" type="pres">
      <dgm:prSet presAssocID="{E0506E2D-3B11-45E4-8556-E5C059116904}" presName="rootComposite1" presStyleCnt="0"/>
      <dgm:spPr/>
    </dgm:pt>
    <dgm:pt modelId="{AA0921DC-7810-4D92-A8CA-D7D7A860348D}" type="pres">
      <dgm:prSet presAssocID="{E0506E2D-3B11-45E4-8556-E5C059116904}" presName="rootText1" presStyleLbl="node0" presStyleIdx="0" presStyleCnt="1" custScaleX="599319" custScaleY="157978" custLinFactY="-200000" custLinFactNeighborX="-1680" custLinFactNeighborY="-21479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44AC487-D285-4B94-ACF6-24435F17FC1E}" type="pres">
      <dgm:prSet presAssocID="{E0506E2D-3B11-45E4-8556-E5C059116904}" presName="rootConnector1" presStyleLbl="node1" presStyleIdx="0" presStyleCnt="0"/>
      <dgm:spPr/>
      <dgm:t>
        <a:bodyPr/>
        <a:lstStyle/>
        <a:p>
          <a:endParaRPr lang="sk-SK"/>
        </a:p>
      </dgm:t>
    </dgm:pt>
    <dgm:pt modelId="{C6CEC221-0665-44D3-BEB4-9DBED49596D5}" type="pres">
      <dgm:prSet presAssocID="{E0506E2D-3B11-45E4-8556-E5C059116904}" presName="hierChild2" presStyleCnt="0"/>
      <dgm:spPr/>
    </dgm:pt>
    <dgm:pt modelId="{F90F6317-7ADB-4EA0-BFAF-E508BC2D4028}" type="pres">
      <dgm:prSet presAssocID="{FD1B2617-4332-4A30-A0C4-656471B5ECD8}" presName="Name37" presStyleLbl="parChTrans1D2" presStyleIdx="0" presStyleCnt="4"/>
      <dgm:spPr/>
      <dgm:t>
        <a:bodyPr/>
        <a:lstStyle/>
        <a:p>
          <a:endParaRPr lang="sk-SK"/>
        </a:p>
      </dgm:t>
    </dgm:pt>
    <dgm:pt modelId="{86F520A4-FBC6-403A-BAAC-38B216D4D110}" type="pres">
      <dgm:prSet presAssocID="{43270F20-9298-43AE-8306-C40E0BA935C9}" presName="hierRoot2" presStyleCnt="0">
        <dgm:presLayoutVars>
          <dgm:hierBranch val="init"/>
        </dgm:presLayoutVars>
      </dgm:prSet>
      <dgm:spPr/>
    </dgm:pt>
    <dgm:pt modelId="{7635DF9F-02BD-412B-B125-E59D3D8444B7}" type="pres">
      <dgm:prSet presAssocID="{43270F20-9298-43AE-8306-C40E0BA935C9}" presName="rootComposite" presStyleCnt="0"/>
      <dgm:spPr/>
    </dgm:pt>
    <dgm:pt modelId="{D75A9BE8-617D-47F7-920C-D6A756972C7A}" type="pres">
      <dgm:prSet presAssocID="{43270F20-9298-43AE-8306-C40E0BA935C9}" presName="rootText" presStyleLbl="node2" presStyleIdx="0" presStyleCnt="4" custScaleX="204774" custScaleY="108915" custLinFactY="-100000" custLinFactNeighborX="-260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935A19F-482E-4244-BE1A-9BD032AFA490}" type="pres">
      <dgm:prSet presAssocID="{43270F20-9298-43AE-8306-C40E0BA935C9}" presName="rootConnector" presStyleLbl="node2" presStyleIdx="0" presStyleCnt="4"/>
      <dgm:spPr/>
      <dgm:t>
        <a:bodyPr/>
        <a:lstStyle/>
        <a:p>
          <a:endParaRPr lang="sk-SK"/>
        </a:p>
      </dgm:t>
    </dgm:pt>
    <dgm:pt modelId="{D9540732-55DA-4B20-B165-50ECE71A9695}" type="pres">
      <dgm:prSet presAssocID="{43270F20-9298-43AE-8306-C40E0BA935C9}" presName="hierChild4" presStyleCnt="0"/>
      <dgm:spPr/>
    </dgm:pt>
    <dgm:pt modelId="{EF9B5992-B442-4CCA-A849-0AC3B911D23C}" type="pres">
      <dgm:prSet presAssocID="{43270F20-9298-43AE-8306-C40E0BA935C9}" presName="hierChild5" presStyleCnt="0"/>
      <dgm:spPr/>
    </dgm:pt>
    <dgm:pt modelId="{B228B71B-A810-42E1-B5CF-DBC66A093B63}" type="pres">
      <dgm:prSet presAssocID="{BD7EB4AE-5778-4275-B253-04C30CF186C4}" presName="Name37" presStyleLbl="parChTrans1D2" presStyleIdx="1" presStyleCnt="4"/>
      <dgm:spPr/>
      <dgm:t>
        <a:bodyPr/>
        <a:lstStyle/>
        <a:p>
          <a:endParaRPr lang="sk-SK"/>
        </a:p>
      </dgm:t>
    </dgm:pt>
    <dgm:pt modelId="{305E6879-3F00-4A4A-B0FE-A8620EAAC723}" type="pres">
      <dgm:prSet presAssocID="{42CED8B1-798B-4393-B82E-2B29BB2529E8}" presName="hierRoot2" presStyleCnt="0">
        <dgm:presLayoutVars>
          <dgm:hierBranch val="init"/>
        </dgm:presLayoutVars>
      </dgm:prSet>
      <dgm:spPr/>
    </dgm:pt>
    <dgm:pt modelId="{916E05A6-CFDB-4CAB-B506-A654E1E8567E}" type="pres">
      <dgm:prSet presAssocID="{42CED8B1-798B-4393-B82E-2B29BB2529E8}" presName="rootComposite" presStyleCnt="0"/>
      <dgm:spPr/>
    </dgm:pt>
    <dgm:pt modelId="{37F32E49-42E6-4B92-ABCD-F5FACAAB104B}" type="pres">
      <dgm:prSet presAssocID="{42CED8B1-798B-4393-B82E-2B29BB2529E8}" presName="rootText" presStyleLbl="node2" presStyleIdx="1" presStyleCnt="4" custScaleX="206184" custLinFactY="-100000" custLinFactNeighborX="23365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E224881-4304-49ED-AEF5-4A0C4E5C6853}" type="pres">
      <dgm:prSet presAssocID="{42CED8B1-798B-4393-B82E-2B29BB2529E8}" presName="rootConnector" presStyleLbl="node2" presStyleIdx="1" presStyleCnt="4"/>
      <dgm:spPr/>
      <dgm:t>
        <a:bodyPr/>
        <a:lstStyle/>
        <a:p>
          <a:endParaRPr lang="sk-SK"/>
        </a:p>
      </dgm:t>
    </dgm:pt>
    <dgm:pt modelId="{0958CABE-BBF7-4827-81A7-49817FA225C9}" type="pres">
      <dgm:prSet presAssocID="{42CED8B1-798B-4393-B82E-2B29BB2529E8}" presName="hierChild4" presStyleCnt="0"/>
      <dgm:spPr/>
    </dgm:pt>
    <dgm:pt modelId="{06B15875-9EE7-4F8E-B65E-46C758F6F63F}" type="pres">
      <dgm:prSet presAssocID="{42CED8B1-798B-4393-B82E-2B29BB2529E8}" presName="hierChild5" presStyleCnt="0"/>
      <dgm:spPr/>
    </dgm:pt>
    <dgm:pt modelId="{3B86E7CD-3CCE-407E-9A26-DD57E2969404}" type="pres">
      <dgm:prSet presAssocID="{60F5DD46-9089-4D02-9A0B-ED7885CDED82}" presName="Name37" presStyleLbl="parChTrans1D2" presStyleIdx="2" presStyleCnt="4"/>
      <dgm:spPr/>
      <dgm:t>
        <a:bodyPr/>
        <a:lstStyle/>
        <a:p>
          <a:endParaRPr lang="sk-SK"/>
        </a:p>
      </dgm:t>
    </dgm:pt>
    <dgm:pt modelId="{F06E4A0A-3B04-4DE5-A697-7F68FEE6F7AA}" type="pres">
      <dgm:prSet presAssocID="{25A089E7-C4E0-4995-B877-DA9D6C79E7C2}" presName="hierRoot2" presStyleCnt="0">
        <dgm:presLayoutVars>
          <dgm:hierBranch val="init"/>
        </dgm:presLayoutVars>
      </dgm:prSet>
      <dgm:spPr/>
    </dgm:pt>
    <dgm:pt modelId="{96B0ED64-AFFC-4698-9E2F-41A591F25EE0}" type="pres">
      <dgm:prSet presAssocID="{25A089E7-C4E0-4995-B877-DA9D6C79E7C2}" presName="rootComposite" presStyleCnt="0"/>
      <dgm:spPr/>
    </dgm:pt>
    <dgm:pt modelId="{0ED1F0CC-748D-4380-A840-2741AC0EF6FA}" type="pres">
      <dgm:prSet presAssocID="{25A089E7-C4E0-4995-B877-DA9D6C79E7C2}" presName="rootText" presStyleLbl="node2" presStyleIdx="2" presStyleCnt="4" custScaleX="178938" custLinFactY="-100000" custLinFactNeighborX="11877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CD8F86-D455-4E30-B135-603459B4B033}" type="pres">
      <dgm:prSet presAssocID="{25A089E7-C4E0-4995-B877-DA9D6C79E7C2}" presName="rootConnector" presStyleLbl="node2" presStyleIdx="2" presStyleCnt="4"/>
      <dgm:spPr/>
      <dgm:t>
        <a:bodyPr/>
        <a:lstStyle/>
        <a:p>
          <a:endParaRPr lang="sk-SK"/>
        </a:p>
      </dgm:t>
    </dgm:pt>
    <dgm:pt modelId="{F929BF08-99AA-463C-B026-9F1C55CE5259}" type="pres">
      <dgm:prSet presAssocID="{25A089E7-C4E0-4995-B877-DA9D6C79E7C2}" presName="hierChild4" presStyleCnt="0"/>
      <dgm:spPr/>
    </dgm:pt>
    <dgm:pt modelId="{443C0471-A200-4F3C-ADA0-CB00DD9C0E1F}" type="pres">
      <dgm:prSet presAssocID="{25A089E7-C4E0-4995-B877-DA9D6C79E7C2}" presName="hierChild5" presStyleCnt="0"/>
      <dgm:spPr/>
    </dgm:pt>
    <dgm:pt modelId="{16F6A4E9-C45C-418F-A42D-69C480BC8F01}" type="pres">
      <dgm:prSet presAssocID="{FE671C69-FD29-484F-80F4-BBB536D4D369}" presName="Name37" presStyleLbl="parChTrans1D2" presStyleIdx="3" presStyleCnt="4"/>
      <dgm:spPr/>
      <dgm:t>
        <a:bodyPr/>
        <a:lstStyle/>
        <a:p>
          <a:endParaRPr lang="sk-SK"/>
        </a:p>
      </dgm:t>
    </dgm:pt>
    <dgm:pt modelId="{D5B9E660-7EB6-4D3D-B8FD-C3810713AA49}" type="pres">
      <dgm:prSet presAssocID="{7C13AC84-2912-47D1-B853-BDB453CFB6A7}" presName="hierRoot2" presStyleCnt="0">
        <dgm:presLayoutVars>
          <dgm:hierBranch val="init"/>
        </dgm:presLayoutVars>
      </dgm:prSet>
      <dgm:spPr/>
    </dgm:pt>
    <dgm:pt modelId="{FAEDB685-FD4E-4616-AB4C-1FFD13974A89}" type="pres">
      <dgm:prSet presAssocID="{7C13AC84-2912-47D1-B853-BDB453CFB6A7}" presName="rootComposite" presStyleCnt="0"/>
      <dgm:spPr/>
    </dgm:pt>
    <dgm:pt modelId="{14DCCF16-A65C-4880-AAA7-399FC35A326C}" type="pres">
      <dgm:prSet presAssocID="{7C13AC84-2912-47D1-B853-BDB453CFB6A7}" presName="rootText" presStyleLbl="node2" presStyleIdx="3" presStyleCnt="4" custScaleX="175667" custLinFactY="-100000" custLinFactNeighborX="673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8D26ADB-1E38-41EE-9B05-CBEEC9A98300}" type="pres">
      <dgm:prSet presAssocID="{7C13AC84-2912-47D1-B853-BDB453CFB6A7}" presName="rootConnector" presStyleLbl="node2" presStyleIdx="3" presStyleCnt="4"/>
      <dgm:spPr/>
      <dgm:t>
        <a:bodyPr/>
        <a:lstStyle/>
        <a:p>
          <a:endParaRPr lang="sk-SK"/>
        </a:p>
      </dgm:t>
    </dgm:pt>
    <dgm:pt modelId="{E97ABDE9-75D5-4B3C-84C2-331935DD27EE}" type="pres">
      <dgm:prSet presAssocID="{7C13AC84-2912-47D1-B853-BDB453CFB6A7}" presName="hierChild4" presStyleCnt="0"/>
      <dgm:spPr/>
    </dgm:pt>
    <dgm:pt modelId="{EF285770-C4C9-43F8-9D9B-34F852056258}" type="pres">
      <dgm:prSet presAssocID="{7C13AC84-2912-47D1-B853-BDB453CFB6A7}" presName="hierChild5" presStyleCnt="0"/>
      <dgm:spPr/>
    </dgm:pt>
    <dgm:pt modelId="{0744D2D9-DBB9-48B6-8416-B4E017CE24AD}" type="pres">
      <dgm:prSet presAssocID="{E0506E2D-3B11-45E4-8556-E5C059116904}" presName="hierChild3" presStyleCnt="0"/>
      <dgm:spPr/>
    </dgm:pt>
  </dgm:ptLst>
  <dgm:cxnLst>
    <dgm:cxn modelId="{1D24CC7D-F2F3-4FA9-9783-3714EE3BD218}" type="presOf" srcId="{FE671C69-FD29-484F-80F4-BBB536D4D369}" destId="{16F6A4E9-C45C-418F-A42D-69C480BC8F01}" srcOrd="0" destOrd="0" presId="urn:microsoft.com/office/officeart/2005/8/layout/orgChart1"/>
    <dgm:cxn modelId="{47A99CDF-F936-45B4-8610-911FB3098536}" srcId="{E0506E2D-3B11-45E4-8556-E5C059116904}" destId="{43270F20-9298-43AE-8306-C40E0BA935C9}" srcOrd="0" destOrd="0" parTransId="{FD1B2617-4332-4A30-A0C4-656471B5ECD8}" sibTransId="{5175A37C-BFE4-4142-9650-D1CE19A3293D}"/>
    <dgm:cxn modelId="{B75184CD-9378-4DED-8CF8-81E89EBE0668}" type="presOf" srcId="{E0506E2D-3B11-45E4-8556-E5C059116904}" destId="{AA0921DC-7810-4D92-A8CA-D7D7A860348D}" srcOrd="0" destOrd="0" presId="urn:microsoft.com/office/officeart/2005/8/layout/orgChart1"/>
    <dgm:cxn modelId="{218DD47F-F473-43FD-AA31-4A3BE3B12D51}" srcId="{E0506E2D-3B11-45E4-8556-E5C059116904}" destId="{42CED8B1-798B-4393-B82E-2B29BB2529E8}" srcOrd="1" destOrd="0" parTransId="{BD7EB4AE-5778-4275-B253-04C30CF186C4}" sibTransId="{B05457D6-3A21-4913-A45E-B82D56B2D6E9}"/>
    <dgm:cxn modelId="{3DBA9509-96FB-4170-95DE-27348AA1DD63}" type="presOf" srcId="{60F5DD46-9089-4D02-9A0B-ED7885CDED82}" destId="{3B86E7CD-3CCE-407E-9A26-DD57E2969404}" srcOrd="0" destOrd="0" presId="urn:microsoft.com/office/officeart/2005/8/layout/orgChart1"/>
    <dgm:cxn modelId="{858DA30E-BF18-43B0-9E53-11A1054C0CCE}" type="presOf" srcId="{25A089E7-C4E0-4995-B877-DA9D6C79E7C2}" destId="{9FCD8F86-D455-4E30-B135-603459B4B033}" srcOrd="1" destOrd="0" presId="urn:microsoft.com/office/officeart/2005/8/layout/orgChart1"/>
    <dgm:cxn modelId="{7DBDB4C1-1BA7-4457-8B92-5F5232F5CC43}" srcId="{E9A5A03A-5FF8-4D86-97D5-52CBA9CFA616}" destId="{E0506E2D-3B11-45E4-8556-E5C059116904}" srcOrd="0" destOrd="0" parTransId="{946A062D-795E-4CFA-845A-8F8D71D2F673}" sibTransId="{52AED7F9-D0FA-4887-BAC2-5D310BAC33C0}"/>
    <dgm:cxn modelId="{CEA888BD-EFE8-447E-9871-E07F6AD15CE9}" type="presOf" srcId="{E0506E2D-3B11-45E4-8556-E5C059116904}" destId="{E44AC487-D285-4B94-ACF6-24435F17FC1E}" srcOrd="1" destOrd="0" presId="urn:microsoft.com/office/officeart/2005/8/layout/orgChart1"/>
    <dgm:cxn modelId="{88363C60-8697-42BD-91F5-AB1D57660CE1}" srcId="{E0506E2D-3B11-45E4-8556-E5C059116904}" destId="{7C13AC84-2912-47D1-B853-BDB453CFB6A7}" srcOrd="3" destOrd="0" parTransId="{FE671C69-FD29-484F-80F4-BBB536D4D369}" sibTransId="{EC8D262E-671F-401B-8A8F-69CD19EB331D}"/>
    <dgm:cxn modelId="{93B5DCBE-32D9-4C83-AB9A-CA41ECD127A0}" type="presOf" srcId="{E9A5A03A-5FF8-4D86-97D5-52CBA9CFA616}" destId="{20D279C2-1B89-46BD-A3BF-3E318F734955}" srcOrd="0" destOrd="0" presId="urn:microsoft.com/office/officeart/2005/8/layout/orgChart1"/>
    <dgm:cxn modelId="{D09F37C2-A229-4B79-A3E2-1C5CA4EEBD4D}" type="presOf" srcId="{7C13AC84-2912-47D1-B853-BDB453CFB6A7}" destId="{14DCCF16-A65C-4880-AAA7-399FC35A326C}" srcOrd="0" destOrd="0" presId="urn:microsoft.com/office/officeart/2005/8/layout/orgChart1"/>
    <dgm:cxn modelId="{345ED45A-A8D1-4648-AC24-216284EFB471}" type="presOf" srcId="{43270F20-9298-43AE-8306-C40E0BA935C9}" destId="{1935A19F-482E-4244-BE1A-9BD032AFA490}" srcOrd="1" destOrd="0" presId="urn:microsoft.com/office/officeart/2005/8/layout/orgChart1"/>
    <dgm:cxn modelId="{B256EA42-B96D-4051-AE56-DC182ED49A02}" type="presOf" srcId="{42CED8B1-798B-4393-B82E-2B29BB2529E8}" destId="{EE224881-4304-49ED-AEF5-4A0C4E5C6853}" srcOrd="1" destOrd="0" presId="urn:microsoft.com/office/officeart/2005/8/layout/orgChart1"/>
    <dgm:cxn modelId="{27DD8760-0A8D-418C-9F26-A8CD57545164}" type="presOf" srcId="{43270F20-9298-43AE-8306-C40E0BA935C9}" destId="{D75A9BE8-617D-47F7-920C-D6A756972C7A}" srcOrd="0" destOrd="0" presId="urn:microsoft.com/office/officeart/2005/8/layout/orgChart1"/>
    <dgm:cxn modelId="{37D497C1-C800-45C8-B3D2-7E98BBAC0684}" type="presOf" srcId="{7C13AC84-2912-47D1-B853-BDB453CFB6A7}" destId="{F8D26ADB-1E38-41EE-9B05-CBEEC9A98300}" srcOrd="1" destOrd="0" presId="urn:microsoft.com/office/officeart/2005/8/layout/orgChart1"/>
    <dgm:cxn modelId="{5C9CA757-498C-429D-BAAE-0BC403AF2A01}" srcId="{E0506E2D-3B11-45E4-8556-E5C059116904}" destId="{25A089E7-C4E0-4995-B877-DA9D6C79E7C2}" srcOrd="2" destOrd="0" parTransId="{60F5DD46-9089-4D02-9A0B-ED7885CDED82}" sibTransId="{1D1CF81D-B1A2-49FC-B77E-FB09D77C6754}"/>
    <dgm:cxn modelId="{76ABF56F-0C41-4C6B-8378-5B10417336E6}" type="presOf" srcId="{BD7EB4AE-5778-4275-B253-04C30CF186C4}" destId="{B228B71B-A810-42E1-B5CF-DBC66A093B63}" srcOrd="0" destOrd="0" presId="urn:microsoft.com/office/officeart/2005/8/layout/orgChart1"/>
    <dgm:cxn modelId="{B18E677D-046C-46D7-94BB-33D812BCF693}" type="presOf" srcId="{FD1B2617-4332-4A30-A0C4-656471B5ECD8}" destId="{F90F6317-7ADB-4EA0-BFAF-E508BC2D4028}" srcOrd="0" destOrd="0" presId="urn:microsoft.com/office/officeart/2005/8/layout/orgChart1"/>
    <dgm:cxn modelId="{D173015F-1338-4166-A91D-0FBA1C58C670}" type="presOf" srcId="{25A089E7-C4E0-4995-B877-DA9D6C79E7C2}" destId="{0ED1F0CC-748D-4380-A840-2741AC0EF6FA}" srcOrd="0" destOrd="0" presId="urn:microsoft.com/office/officeart/2005/8/layout/orgChart1"/>
    <dgm:cxn modelId="{9A6EFE29-B6F7-42FF-804A-89382011E54C}" type="presOf" srcId="{42CED8B1-798B-4393-B82E-2B29BB2529E8}" destId="{37F32E49-42E6-4B92-ABCD-F5FACAAB104B}" srcOrd="0" destOrd="0" presId="urn:microsoft.com/office/officeart/2005/8/layout/orgChart1"/>
    <dgm:cxn modelId="{30DE83AD-C170-4192-8F2C-23E7F28B786B}" type="presParOf" srcId="{20D279C2-1B89-46BD-A3BF-3E318F734955}" destId="{C71BAA3B-2071-4C65-8A1E-CC73B9AE7E0F}" srcOrd="0" destOrd="0" presId="urn:microsoft.com/office/officeart/2005/8/layout/orgChart1"/>
    <dgm:cxn modelId="{7C10602C-06FB-4BD1-AB7C-8DFB84A20876}" type="presParOf" srcId="{C71BAA3B-2071-4C65-8A1E-CC73B9AE7E0F}" destId="{B97F0E33-47BA-4189-BC29-A25141339588}" srcOrd="0" destOrd="0" presId="urn:microsoft.com/office/officeart/2005/8/layout/orgChart1"/>
    <dgm:cxn modelId="{41B2A613-2AD5-4425-9A03-EF2311EA3E71}" type="presParOf" srcId="{B97F0E33-47BA-4189-BC29-A25141339588}" destId="{AA0921DC-7810-4D92-A8CA-D7D7A860348D}" srcOrd="0" destOrd="0" presId="urn:microsoft.com/office/officeart/2005/8/layout/orgChart1"/>
    <dgm:cxn modelId="{98E672A1-07EA-42F4-82F2-A10472258D12}" type="presParOf" srcId="{B97F0E33-47BA-4189-BC29-A25141339588}" destId="{E44AC487-D285-4B94-ACF6-24435F17FC1E}" srcOrd="1" destOrd="0" presId="urn:microsoft.com/office/officeart/2005/8/layout/orgChart1"/>
    <dgm:cxn modelId="{14C5213A-E75F-4205-B72A-E93FA89F0D9E}" type="presParOf" srcId="{C71BAA3B-2071-4C65-8A1E-CC73B9AE7E0F}" destId="{C6CEC221-0665-44D3-BEB4-9DBED49596D5}" srcOrd="1" destOrd="0" presId="urn:microsoft.com/office/officeart/2005/8/layout/orgChart1"/>
    <dgm:cxn modelId="{AE77CFB1-624A-4E43-A5F0-817B2CF00F21}" type="presParOf" srcId="{C6CEC221-0665-44D3-BEB4-9DBED49596D5}" destId="{F90F6317-7ADB-4EA0-BFAF-E508BC2D4028}" srcOrd="0" destOrd="0" presId="urn:microsoft.com/office/officeart/2005/8/layout/orgChart1"/>
    <dgm:cxn modelId="{F1997D02-6F56-4AE5-A26C-3D6C150A2DA7}" type="presParOf" srcId="{C6CEC221-0665-44D3-BEB4-9DBED49596D5}" destId="{86F520A4-FBC6-403A-BAAC-38B216D4D110}" srcOrd="1" destOrd="0" presId="urn:microsoft.com/office/officeart/2005/8/layout/orgChart1"/>
    <dgm:cxn modelId="{5855283C-52CA-4C50-9841-F31BA07E0F7A}" type="presParOf" srcId="{86F520A4-FBC6-403A-BAAC-38B216D4D110}" destId="{7635DF9F-02BD-412B-B125-E59D3D8444B7}" srcOrd="0" destOrd="0" presId="urn:microsoft.com/office/officeart/2005/8/layout/orgChart1"/>
    <dgm:cxn modelId="{D28EA64E-D33F-4BC4-99E4-231E750E1AC8}" type="presParOf" srcId="{7635DF9F-02BD-412B-B125-E59D3D8444B7}" destId="{D75A9BE8-617D-47F7-920C-D6A756972C7A}" srcOrd="0" destOrd="0" presId="urn:microsoft.com/office/officeart/2005/8/layout/orgChart1"/>
    <dgm:cxn modelId="{C77B4E68-AC1A-4C35-8DE0-CD180B85522A}" type="presParOf" srcId="{7635DF9F-02BD-412B-B125-E59D3D8444B7}" destId="{1935A19F-482E-4244-BE1A-9BD032AFA490}" srcOrd="1" destOrd="0" presId="urn:microsoft.com/office/officeart/2005/8/layout/orgChart1"/>
    <dgm:cxn modelId="{B518D465-BF8A-449A-AAA4-6B60763F632B}" type="presParOf" srcId="{86F520A4-FBC6-403A-BAAC-38B216D4D110}" destId="{D9540732-55DA-4B20-B165-50ECE71A9695}" srcOrd="1" destOrd="0" presId="urn:microsoft.com/office/officeart/2005/8/layout/orgChart1"/>
    <dgm:cxn modelId="{0F53C868-7A0B-4283-A6B8-0FA5C2645598}" type="presParOf" srcId="{86F520A4-FBC6-403A-BAAC-38B216D4D110}" destId="{EF9B5992-B442-4CCA-A849-0AC3B911D23C}" srcOrd="2" destOrd="0" presId="urn:microsoft.com/office/officeart/2005/8/layout/orgChart1"/>
    <dgm:cxn modelId="{434AEC2E-AFFA-4C0B-9049-01068496DCBA}" type="presParOf" srcId="{C6CEC221-0665-44D3-BEB4-9DBED49596D5}" destId="{B228B71B-A810-42E1-B5CF-DBC66A093B63}" srcOrd="2" destOrd="0" presId="urn:microsoft.com/office/officeart/2005/8/layout/orgChart1"/>
    <dgm:cxn modelId="{161F35D6-F059-4120-BB1D-A7C56C88FE4C}" type="presParOf" srcId="{C6CEC221-0665-44D3-BEB4-9DBED49596D5}" destId="{305E6879-3F00-4A4A-B0FE-A8620EAAC723}" srcOrd="3" destOrd="0" presId="urn:microsoft.com/office/officeart/2005/8/layout/orgChart1"/>
    <dgm:cxn modelId="{FBE4ADE3-B1CD-4BC7-BF0B-39D99152CEA9}" type="presParOf" srcId="{305E6879-3F00-4A4A-B0FE-A8620EAAC723}" destId="{916E05A6-CFDB-4CAB-B506-A654E1E8567E}" srcOrd="0" destOrd="0" presId="urn:microsoft.com/office/officeart/2005/8/layout/orgChart1"/>
    <dgm:cxn modelId="{88AE4FCA-0576-4B0F-827A-103CDC17E3BE}" type="presParOf" srcId="{916E05A6-CFDB-4CAB-B506-A654E1E8567E}" destId="{37F32E49-42E6-4B92-ABCD-F5FACAAB104B}" srcOrd="0" destOrd="0" presId="urn:microsoft.com/office/officeart/2005/8/layout/orgChart1"/>
    <dgm:cxn modelId="{D51A8BAD-6DC6-4C4C-88BA-5EAE5377BB4A}" type="presParOf" srcId="{916E05A6-CFDB-4CAB-B506-A654E1E8567E}" destId="{EE224881-4304-49ED-AEF5-4A0C4E5C6853}" srcOrd="1" destOrd="0" presId="urn:microsoft.com/office/officeart/2005/8/layout/orgChart1"/>
    <dgm:cxn modelId="{FD47B9DD-2744-456D-99B7-9D41FA34F36B}" type="presParOf" srcId="{305E6879-3F00-4A4A-B0FE-A8620EAAC723}" destId="{0958CABE-BBF7-4827-81A7-49817FA225C9}" srcOrd="1" destOrd="0" presId="urn:microsoft.com/office/officeart/2005/8/layout/orgChart1"/>
    <dgm:cxn modelId="{8D334123-339F-483A-B57D-ED2C57613E3E}" type="presParOf" srcId="{305E6879-3F00-4A4A-B0FE-A8620EAAC723}" destId="{06B15875-9EE7-4F8E-B65E-46C758F6F63F}" srcOrd="2" destOrd="0" presId="urn:microsoft.com/office/officeart/2005/8/layout/orgChart1"/>
    <dgm:cxn modelId="{1E0C27C8-A88D-4B7A-961A-78E9CD1BBAE9}" type="presParOf" srcId="{C6CEC221-0665-44D3-BEB4-9DBED49596D5}" destId="{3B86E7CD-3CCE-407E-9A26-DD57E2969404}" srcOrd="4" destOrd="0" presId="urn:microsoft.com/office/officeart/2005/8/layout/orgChart1"/>
    <dgm:cxn modelId="{5F7A104B-6A44-4327-834B-8C7F428D96C6}" type="presParOf" srcId="{C6CEC221-0665-44D3-BEB4-9DBED49596D5}" destId="{F06E4A0A-3B04-4DE5-A697-7F68FEE6F7AA}" srcOrd="5" destOrd="0" presId="urn:microsoft.com/office/officeart/2005/8/layout/orgChart1"/>
    <dgm:cxn modelId="{5E53DDA5-C52A-4D59-A12F-813FAC4F7F5D}" type="presParOf" srcId="{F06E4A0A-3B04-4DE5-A697-7F68FEE6F7AA}" destId="{96B0ED64-AFFC-4698-9E2F-41A591F25EE0}" srcOrd="0" destOrd="0" presId="urn:microsoft.com/office/officeart/2005/8/layout/orgChart1"/>
    <dgm:cxn modelId="{745F9CE0-E9CE-4B95-8F81-DF8C276D5B55}" type="presParOf" srcId="{96B0ED64-AFFC-4698-9E2F-41A591F25EE0}" destId="{0ED1F0CC-748D-4380-A840-2741AC0EF6FA}" srcOrd="0" destOrd="0" presId="urn:microsoft.com/office/officeart/2005/8/layout/orgChart1"/>
    <dgm:cxn modelId="{8B6C5210-59BF-4E5F-83E5-8EA5CFFCDBBB}" type="presParOf" srcId="{96B0ED64-AFFC-4698-9E2F-41A591F25EE0}" destId="{9FCD8F86-D455-4E30-B135-603459B4B033}" srcOrd="1" destOrd="0" presId="urn:microsoft.com/office/officeart/2005/8/layout/orgChart1"/>
    <dgm:cxn modelId="{D154B860-E1D0-43D2-AD9F-0BF6AB4B424B}" type="presParOf" srcId="{F06E4A0A-3B04-4DE5-A697-7F68FEE6F7AA}" destId="{F929BF08-99AA-463C-B026-9F1C55CE5259}" srcOrd="1" destOrd="0" presId="urn:microsoft.com/office/officeart/2005/8/layout/orgChart1"/>
    <dgm:cxn modelId="{DD4A2D42-BA40-4EE2-99B9-891BADC53EA1}" type="presParOf" srcId="{F06E4A0A-3B04-4DE5-A697-7F68FEE6F7AA}" destId="{443C0471-A200-4F3C-ADA0-CB00DD9C0E1F}" srcOrd="2" destOrd="0" presId="urn:microsoft.com/office/officeart/2005/8/layout/orgChart1"/>
    <dgm:cxn modelId="{48FC812C-1330-40B8-9750-91AA47A9964C}" type="presParOf" srcId="{C6CEC221-0665-44D3-BEB4-9DBED49596D5}" destId="{16F6A4E9-C45C-418F-A42D-69C480BC8F01}" srcOrd="6" destOrd="0" presId="urn:microsoft.com/office/officeart/2005/8/layout/orgChart1"/>
    <dgm:cxn modelId="{DD86119C-FD2D-4ADE-BCDB-0FBA6D5C776D}" type="presParOf" srcId="{C6CEC221-0665-44D3-BEB4-9DBED49596D5}" destId="{D5B9E660-7EB6-4D3D-B8FD-C3810713AA49}" srcOrd="7" destOrd="0" presId="urn:microsoft.com/office/officeart/2005/8/layout/orgChart1"/>
    <dgm:cxn modelId="{E26B405B-06A0-4410-82A7-3D6FB0C32534}" type="presParOf" srcId="{D5B9E660-7EB6-4D3D-B8FD-C3810713AA49}" destId="{FAEDB685-FD4E-4616-AB4C-1FFD13974A89}" srcOrd="0" destOrd="0" presId="urn:microsoft.com/office/officeart/2005/8/layout/orgChart1"/>
    <dgm:cxn modelId="{D978AC9E-3995-4C37-AADA-99FAEE652C47}" type="presParOf" srcId="{FAEDB685-FD4E-4616-AB4C-1FFD13974A89}" destId="{14DCCF16-A65C-4880-AAA7-399FC35A326C}" srcOrd="0" destOrd="0" presId="urn:microsoft.com/office/officeart/2005/8/layout/orgChart1"/>
    <dgm:cxn modelId="{5DC0CBF3-6681-4A71-82DB-19C88A5F5FDD}" type="presParOf" srcId="{FAEDB685-FD4E-4616-AB4C-1FFD13974A89}" destId="{F8D26ADB-1E38-41EE-9B05-CBEEC9A98300}" srcOrd="1" destOrd="0" presId="urn:microsoft.com/office/officeart/2005/8/layout/orgChart1"/>
    <dgm:cxn modelId="{85B60ABD-BCA7-441B-91F0-1B6DFD9A649B}" type="presParOf" srcId="{D5B9E660-7EB6-4D3D-B8FD-C3810713AA49}" destId="{E97ABDE9-75D5-4B3C-84C2-331935DD27EE}" srcOrd="1" destOrd="0" presId="urn:microsoft.com/office/officeart/2005/8/layout/orgChart1"/>
    <dgm:cxn modelId="{5E4B216A-B3A1-4070-9295-480213BE6720}" type="presParOf" srcId="{D5B9E660-7EB6-4D3D-B8FD-C3810713AA49}" destId="{EF285770-C4C9-43F8-9D9B-34F852056258}" srcOrd="2" destOrd="0" presId="urn:microsoft.com/office/officeart/2005/8/layout/orgChart1"/>
    <dgm:cxn modelId="{699B9C00-91C7-4FF2-B014-E2528FC21E59}" type="presParOf" srcId="{C71BAA3B-2071-4C65-8A1E-CC73B9AE7E0F}" destId="{0744D2D9-DBB9-48B6-8416-B4E017CE2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340C-A98B-46AA-9EA1-E22C4490EF42}">
      <dsp:nvSpPr>
        <dsp:cNvPr id="0" name=""/>
        <dsp:cNvSpPr/>
      </dsp:nvSpPr>
      <dsp:spPr>
        <a:xfrm>
          <a:off x="5760645" y="2321831"/>
          <a:ext cx="147530" cy="1617647"/>
        </a:xfrm>
        <a:custGeom>
          <a:avLst/>
          <a:gdLst/>
          <a:ahLst/>
          <a:cxnLst/>
          <a:rect l="0" t="0" r="0" b="0"/>
          <a:pathLst>
            <a:path>
              <a:moveTo>
                <a:pt x="147530" y="0"/>
              </a:moveTo>
              <a:lnTo>
                <a:pt x="0" y="16176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6E7CD-3CCE-407E-9A26-DD57E2969404}">
      <dsp:nvSpPr>
        <dsp:cNvPr id="0" name=""/>
        <dsp:cNvSpPr/>
      </dsp:nvSpPr>
      <dsp:spPr>
        <a:xfrm>
          <a:off x="3890756" y="702187"/>
          <a:ext cx="2895579" cy="52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426"/>
              </a:lnTo>
              <a:lnTo>
                <a:pt x="2895579" y="291426"/>
              </a:lnTo>
              <a:lnTo>
                <a:pt x="2895579" y="521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83025-7F8D-4A7E-88C0-FE836328FEA9}">
      <dsp:nvSpPr>
        <dsp:cNvPr id="0" name=""/>
        <dsp:cNvSpPr/>
      </dsp:nvSpPr>
      <dsp:spPr>
        <a:xfrm>
          <a:off x="2952333" y="2321831"/>
          <a:ext cx="291549" cy="1623986"/>
        </a:xfrm>
        <a:custGeom>
          <a:avLst/>
          <a:gdLst/>
          <a:ahLst/>
          <a:cxnLst/>
          <a:rect l="0" t="0" r="0" b="0"/>
          <a:pathLst>
            <a:path>
              <a:moveTo>
                <a:pt x="291549" y="0"/>
              </a:moveTo>
              <a:lnTo>
                <a:pt x="0" y="1623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8B71B-A810-42E1-B5CF-DBC66A093B63}">
      <dsp:nvSpPr>
        <dsp:cNvPr id="0" name=""/>
        <dsp:cNvSpPr/>
      </dsp:nvSpPr>
      <dsp:spPr>
        <a:xfrm>
          <a:off x="3890756" y="702187"/>
          <a:ext cx="231285" cy="52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426"/>
              </a:lnTo>
              <a:lnTo>
                <a:pt x="231285" y="291426"/>
              </a:lnTo>
              <a:lnTo>
                <a:pt x="231285" y="521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ABDD4-3C15-4BB4-B082-0414F9812405}">
      <dsp:nvSpPr>
        <dsp:cNvPr id="0" name=""/>
        <dsp:cNvSpPr/>
      </dsp:nvSpPr>
      <dsp:spPr>
        <a:xfrm>
          <a:off x="2" y="2321831"/>
          <a:ext cx="507576" cy="1623465"/>
        </a:xfrm>
        <a:custGeom>
          <a:avLst/>
          <a:gdLst/>
          <a:ahLst/>
          <a:cxnLst/>
          <a:rect l="0" t="0" r="0" b="0"/>
          <a:pathLst>
            <a:path>
              <a:moveTo>
                <a:pt x="507576" y="0"/>
              </a:moveTo>
              <a:lnTo>
                <a:pt x="0" y="16234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6317-7ADB-4EA0-BFAF-E508BC2D4028}">
      <dsp:nvSpPr>
        <dsp:cNvPr id="0" name=""/>
        <dsp:cNvSpPr/>
      </dsp:nvSpPr>
      <dsp:spPr>
        <a:xfrm>
          <a:off x="1385739" y="702187"/>
          <a:ext cx="2505017" cy="521943"/>
        </a:xfrm>
        <a:custGeom>
          <a:avLst/>
          <a:gdLst/>
          <a:ahLst/>
          <a:cxnLst/>
          <a:rect l="0" t="0" r="0" b="0"/>
          <a:pathLst>
            <a:path>
              <a:moveTo>
                <a:pt x="2505017" y="0"/>
              </a:moveTo>
              <a:lnTo>
                <a:pt x="2505017" y="291426"/>
              </a:lnTo>
              <a:lnTo>
                <a:pt x="0" y="291426"/>
              </a:lnTo>
              <a:lnTo>
                <a:pt x="0" y="521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21DC-7810-4D92-A8CA-D7D7A860348D}">
      <dsp:nvSpPr>
        <dsp:cNvPr id="0" name=""/>
        <dsp:cNvSpPr/>
      </dsp:nvSpPr>
      <dsp:spPr>
        <a:xfrm>
          <a:off x="610236" y="0"/>
          <a:ext cx="6561041" cy="7021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>
              <a:solidFill>
                <a:schemeClr val="accent5">
                  <a:lumMod val="50000"/>
                </a:schemeClr>
              </a:solidFill>
            </a:rPr>
            <a:t>Druhy vôd podľa skupenstva: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i="1" kern="1200" dirty="0" smtClean="0">
              <a:solidFill>
                <a:schemeClr val="accent5">
                  <a:lumMod val="50000"/>
                </a:schemeClr>
              </a:solidFill>
            </a:rPr>
            <a:t>(už vieme)</a:t>
          </a:r>
          <a:endParaRPr lang="sk-SK" sz="2000" b="0" i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610236" y="0"/>
        <a:ext cx="6561041" cy="702187"/>
      </dsp:txXfrm>
    </dsp:sp>
    <dsp:sp modelId="{D75A9BE8-617D-47F7-920C-D6A756972C7A}">
      <dsp:nvSpPr>
        <dsp:cNvPr id="0" name=""/>
        <dsp:cNvSpPr/>
      </dsp:nvSpPr>
      <dsp:spPr>
        <a:xfrm>
          <a:off x="288039" y="1224131"/>
          <a:ext cx="2195400" cy="1097700"/>
        </a:xfrm>
        <a:prstGeom prst="rect">
          <a:avLst/>
        </a:prstGeom>
        <a:gradFill rotWithShape="1">
          <a:gsLst>
            <a:gs pos="0">
              <a:schemeClr val="accent3">
                <a:shade val="63000"/>
                <a:satMod val="165000"/>
              </a:schemeClr>
            </a:gs>
            <a:gs pos="30000">
              <a:schemeClr val="accent3">
                <a:shade val="58000"/>
                <a:satMod val="165000"/>
              </a:schemeClr>
            </a:gs>
            <a:gs pos="75000">
              <a:schemeClr val="accent3">
                <a:shade val="30000"/>
                <a:satMod val="175000"/>
              </a:schemeClr>
            </a:gs>
            <a:gs pos="100000">
              <a:schemeClr val="accent3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plynné skupenstvo</a:t>
          </a:r>
          <a:endParaRPr lang="sk-SK" sz="20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288039" y="1224131"/>
        <a:ext cx="2195400" cy="1097700"/>
      </dsp:txXfrm>
    </dsp:sp>
    <dsp:sp modelId="{CBBABD39-3314-440C-A420-4609A9A7F779}">
      <dsp:nvSpPr>
        <dsp:cNvPr id="0" name=""/>
        <dsp:cNvSpPr/>
      </dsp:nvSpPr>
      <dsp:spPr>
        <a:xfrm>
          <a:off x="2" y="3744418"/>
          <a:ext cx="1935574" cy="401758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i="1" kern="1200" dirty="0" smtClean="0"/>
            <a:t>vodná para</a:t>
          </a:r>
          <a:endParaRPr lang="sk-SK" sz="2000" i="1" kern="1200" dirty="0"/>
        </a:p>
      </dsp:txBody>
      <dsp:txXfrm>
        <a:off x="2" y="3744418"/>
        <a:ext cx="1935574" cy="401758"/>
      </dsp:txXfrm>
    </dsp:sp>
    <dsp:sp modelId="{37F32E49-42E6-4B92-ABCD-F5FACAAB104B}">
      <dsp:nvSpPr>
        <dsp:cNvPr id="0" name=""/>
        <dsp:cNvSpPr/>
      </dsp:nvSpPr>
      <dsp:spPr>
        <a:xfrm>
          <a:off x="3024342" y="1224131"/>
          <a:ext cx="2195400" cy="1097700"/>
        </a:xfrm>
        <a:prstGeom prst="rect">
          <a:avLst/>
        </a:prstGeom>
        <a:gradFill rotWithShape="1">
          <a:gsLst>
            <a:gs pos="0">
              <a:schemeClr val="accent2">
                <a:shade val="63000"/>
                <a:satMod val="165000"/>
              </a:schemeClr>
            </a:gs>
            <a:gs pos="30000">
              <a:schemeClr val="accent2">
                <a:shade val="58000"/>
                <a:satMod val="165000"/>
              </a:schemeClr>
            </a:gs>
            <a:gs pos="75000">
              <a:schemeClr val="accent2">
                <a:shade val="30000"/>
                <a:satMod val="175000"/>
              </a:schemeClr>
            </a:gs>
            <a:gs pos="100000">
              <a:schemeClr val="accent2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kvapalné skupenstvo</a:t>
          </a:r>
          <a:endParaRPr lang="sk-SK" sz="20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3024342" y="1224131"/>
        <a:ext cx="2195400" cy="1097700"/>
      </dsp:txXfrm>
    </dsp:sp>
    <dsp:sp modelId="{AD57F55E-F3A4-47ED-9E1A-B9DA962CCCAB}">
      <dsp:nvSpPr>
        <dsp:cNvPr id="0" name=""/>
        <dsp:cNvSpPr/>
      </dsp:nvSpPr>
      <dsp:spPr>
        <a:xfrm>
          <a:off x="2952333" y="3744418"/>
          <a:ext cx="2195400" cy="402801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i="1" kern="1200" dirty="0" smtClean="0"/>
            <a:t>voda</a:t>
          </a:r>
          <a:endParaRPr lang="sk-SK" sz="2400" i="1" kern="1200" dirty="0"/>
        </a:p>
      </dsp:txBody>
      <dsp:txXfrm>
        <a:off x="2952333" y="3744418"/>
        <a:ext cx="2195400" cy="402801"/>
      </dsp:txXfrm>
    </dsp:sp>
    <dsp:sp modelId="{0ED1F0CC-748D-4380-A840-2741AC0EF6FA}">
      <dsp:nvSpPr>
        <dsp:cNvPr id="0" name=""/>
        <dsp:cNvSpPr/>
      </dsp:nvSpPr>
      <dsp:spPr>
        <a:xfrm>
          <a:off x="5688635" y="1224131"/>
          <a:ext cx="2195400" cy="1097700"/>
        </a:xfrm>
        <a:prstGeom prst="rect">
          <a:avLst/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tuhé skupenstvo</a:t>
          </a:r>
          <a:endParaRPr lang="sk-SK" sz="20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5688635" y="1224131"/>
        <a:ext cx="2195400" cy="1097700"/>
      </dsp:txXfrm>
    </dsp:sp>
    <dsp:sp modelId="{7A87C8D9-6D6C-4168-8DFF-1A35842C5D94}">
      <dsp:nvSpPr>
        <dsp:cNvPr id="0" name=""/>
        <dsp:cNvSpPr/>
      </dsp:nvSpPr>
      <dsp:spPr>
        <a:xfrm>
          <a:off x="5760645" y="3744418"/>
          <a:ext cx="2195400" cy="390122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i="1" kern="1200" dirty="0" smtClean="0"/>
            <a:t>ľad</a:t>
          </a:r>
          <a:endParaRPr lang="sk-SK" sz="2400" i="1" kern="1200" dirty="0"/>
        </a:p>
      </dsp:txBody>
      <dsp:txXfrm>
        <a:off x="5760645" y="3744418"/>
        <a:ext cx="2195400" cy="390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E958C-8A5E-42E9-B002-C8ADF1D2127E}">
      <dsp:nvSpPr>
        <dsp:cNvPr id="0" name=""/>
        <dsp:cNvSpPr/>
      </dsp:nvSpPr>
      <dsp:spPr>
        <a:xfrm>
          <a:off x="5760642" y="4300177"/>
          <a:ext cx="158804" cy="541615"/>
        </a:xfrm>
        <a:custGeom>
          <a:avLst/>
          <a:gdLst/>
          <a:ahLst/>
          <a:cxnLst/>
          <a:rect l="0" t="0" r="0" b="0"/>
          <a:pathLst>
            <a:path>
              <a:moveTo>
                <a:pt x="158804" y="0"/>
              </a:moveTo>
              <a:lnTo>
                <a:pt x="0" y="541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F0B4A-93A2-43DE-B6C0-64FCF1854969}">
      <dsp:nvSpPr>
        <dsp:cNvPr id="0" name=""/>
        <dsp:cNvSpPr/>
      </dsp:nvSpPr>
      <dsp:spPr>
        <a:xfrm>
          <a:off x="6724642" y="3089097"/>
          <a:ext cx="118039" cy="468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996"/>
              </a:lnTo>
              <a:lnTo>
                <a:pt x="118039" y="311996"/>
              </a:lnTo>
              <a:lnTo>
                <a:pt x="118039" y="468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3340C-A98B-46AA-9EA1-E22C4490EF42}">
      <dsp:nvSpPr>
        <dsp:cNvPr id="0" name=""/>
        <dsp:cNvSpPr/>
      </dsp:nvSpPr>
      <dsp:spPr>
        <a:xfrm>
          <a:off x="6724642" y="2189367"/>
          <a:ext cx="370705" cy="572411"/>
        </a:xfrm>
        <a:custGeom>
          <a:avLst/>
          <a:gdLst/>
          <a:ahLst/>
          <a:cxnLst/>
          <a:rect l="0" t="0" r="0" b="0"/>
          <a:pathLst>
            <a:path>
              <a:moveTo>
                <a:pt x="370705" y="0"/>
              </a:moveTo>
              <a:lnTo>
                <a:pt x="370705" y="416372"/>
              </a:lnTo>
              <a:lnTo>
                <a:pt x="0" y="416372"/>
              </a:lnTo>
              <a:lnTo>
                <a:pt x="0" y="572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6E7CD-3CCE-407E-9A26-DD57E2969404}">
      <dsp:nvSpPr>
        <dsp:cNvPr id="0" name=""/>
        <dsp:cNvSpPr/>
      </dsp:nvSpPr>
      <dsp:spPr>
        <a:xfrm>
          <a:off x="4101577" y="820825"/>
          <a:ext cx="2993769" cy="62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58"/>
              </a:lnTo>
              <a:lnTo>
                <a:pt x="2993769" y="469458"/>
              </a:lnTo>
              <a:lnTo>
                <a:pt x="2993769" y="6254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0251A-FFA2-48B9-AF15-8A719E8E483A}">
      <dsp:nvSpPr>
        <dsp:cNvPr id="0" name=""/>
        <dsp:cNvSpPr/>
      </dsp:nvSpPr>
      <dsp:spPr>
        <a:xfrm>
          <a:off x="3410665" y="5197677"/>
          <a:ext cx="91440" cy="403859"/>
        </a:xfrm>
        <a:custGeom>
          <a:avLst/>
          <a:gdLst/>
          <a:ahLst/>
          <a:cxnLst/>
          <a:rect l="0" t="0" r="0" b="0"/>
          <a:pathLst>
            <a:path>
              <a:moveTo>
                <a:pt x="122312" y="0"/>
              </a:moveTo>
              <a:lnTo>
                <a:pt x="45720" y="4038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0CDC2-1512-42C8-AA65-ED5466240DE5}">
      <dsp:nvSpPr>
        <dsp:cNvPr id="0" name=""/>
        <dsp:cNvSpPr/>
      </dsp:nvSpPr>
      <dsp:spPr>
        <a:xfrm>
          <a:off x="4009692" y="4693618"/>
          <a:ext cx="91440" cy="159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8"/>
              </a:lnTo>
              <a:lnTo>
                <a:pt x="117720" y="3618"/>
              </a:lnTo>
              <a:lnTo>
                <a:pt x="117720" y="159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CC07F-B73D-4622-888A-446F59BE85E4}">
      <dsp:nvSpPr>
        <dsp:cNvPr id="0" name=""/>
        <dsp:cNvSpPr/>
      </dsp:nvSpPr>
      <dsp:spPr>
        <a:xfrm>
          <a:off x="4009692" y="4045550"/>
          <a:ext cx="91440" cy="303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6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1BB2E-2D26-4B8B-BA9D-C1648A4144E0}">
      <dsp:nvSpPr>
        <dsp:cNvPr id="0" name=""/>
        <dsp:cNvSpPr/>
      </dsp:nvSpPr>
      <dsp:spPr>
        <a:xfrm>
          <a:off x="4009692" y="3469483"/>
          <a:ext cx="91440" cy="231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6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7537F-BF98-47E5-AC77-A951D2B62811}">
      <dsp:nvSpPr>
        <dsp:cNvPr id="0" name=""/>
        <dsp:cNvSpPr/>
      </dsp:nvSpPr>
      <dsp:spPr>
        <a:xfrm>
          <a:off x="3937691" y="2973955"/>
          <a:ext cx="91440" cy="151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17720" y="0"/>
              </a:lnTo>
              <a:lnTo>
                <a:pt x="117720" y="151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83025-7F8D-4A7E-88C0-FE836328FEA9}">
      <dsp:nvSpPr>
        <dsp:cNvPr id="0" name=""/>
        <dsp:cNvSpPr/>
      </dsp:nvSpPr>
      <dsp:spPr>
        <a:xfrm>
          <a:off x="3983411" y="2211941"/>
          <a:ext cx="188554" cy="409082"/>
        </a:xfrm>
        <a:custGeom>
          <a:avLst/>
          <a:gdLst/>
          <a:ahLst/>
          <a:cxnLst/>
          <a:rect l="0" t="0" r="0" b="0"/>
          <a:pathLst>
            <a:path>
              <a:moveTo>
                <a:pt x="188554" y="0"/>
              </a:moveTo>
              <a:lnTo>
                <a:pt x="188554" y="253043"/>
              </a:lnTo>
              <a:lnTo>
                <a:pt x="0" y="253043"/>
              </a:lnTo>
              <a:lnTo>
                <a:pt x="0" y="4090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8B71B-A810-42E1-B5CF-DBC66A093B63}">
      <dsp:nvSpPr>
        <dsp:cNvPr id="0" name=""/>
        <dsp:cNvSpPr/>
      </dsp:nvSpPr>
      <dsp:spPr>
        <a:xfrm>
          <a:off x="4055857" y="820825"/>
          <a:ext cx="91440" cy="6480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032"/>
              </a:lnTo>
              <a:lnTo>
                <a:pt x="116108" y="492032"/>
              </a:lnTo>
              <a:lnTo>
                <a:pt x="116108" y="6480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FC49A-D288-45E8-80DB-5387DD2E1C39}">
      <dsp:nvSpPr>
        <dsp:cNvPr id="0" name=""/>
        <dsp:cNvSpPr/>
      </dsp:nvSpPr>
      <dsp:spPr>
        <a:xfrm>
          <a:off x="144021" y="4208299"/>
          <a:ext cx="195766" cy="582865"/>
        </a:xfrm>
        <a:custGeom>
          <a:avLst/>
          <a:gdLst/>
          <a:ahLst/>
          <a:cxnLst/>
          <a:rect l="0" t="0" r="0" b="0"/>
          <a:pathLst>
            <a:path>
              <a:moveTo>
                <a:pt x="195766" y="0"/>
              </a:moveTo>
              <a:lnTo>
                <a:pt x="0" y="582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EE601-05D1-4A94-95D6-F11891234E0B}">
      <dsp:nvSpPr>
        <dsp:cNvPr id="0" name=""/>
        <dsp:cNvSpPr/>
      </dsp:nvSpPr>
      <dsp:spPr>
        <a:xfrm>
          <a:off x="1077165" y="3317754"/>
          <a:ext cx="91440" cy="383395"/>
        </a:xfrm>
        <a:custGeom>
          <a:avLst/>
          <a:gdLst/>
          <a:ahLst/>
          <a:cxnLst/>
          <a:rect l="0" t="0" r="0" b="0"/>
          <a:pathLst>
            <a:path>
              <a:moveTo>
                <a:pt x="78547" y="0"/>
              </a:moveTo>
              <a:lnTo>
                <a:pt x="78547" y="227356"/>
              </a:lnTo>
              <a:lnTo>
                <a:pt x="45720" y="227356"/>
              </a:lnTo>
              <a:lnTo>
                <a:pt x="45720" y="3833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ABDD4-3C15-4BB4-B082-0414F9812405}">
      <dsp:nvSpPr>
        <dsp:cNvPr id="0" name=""/>
        <dsp:cNvSpPr/>
      </dsp:nvSpPr>
      <dsp:spPr>
        <a:xfrm>
          <a:off x="1100125" y="2278183"/>
          <a:ext cx="91440" cy="558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826"/>
              </a:lnTo>
              <a:lnTo>
                <a:pt x="55587" y="402826"/>
              </a:lnTo>
              <a:lnTo>
                <a:pt x="55587" y="558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6317-7ADB-4EA0-BFAF-E508BC2D4028}">
      <dsp:nvSpPr>
        <dsp:cNvPr id="0" name=""/>
        <dsp:cNvSpPr/>
      </dsp:nvSpPr>
      <dsp:spPr>
        <a:xfrm>
          <a:off x="1145845" y="820825"/>
          <a:ext cx="2955732" cy="648071"/>
        </a:xfrm>
        <a:custGeom>
          <a:avLst/>
          <a:gdLst/>
          <a:ahLst/>
          <a:cxnLst/>
          <a:rect l="0" t="0" r="0" b="0"/>
          <a:pathLst>
            <a:path>
              <a:moveTo>
                <a:pt x="2955732" y="0"/>
              </a:moveTo>
              <a:lnTo>
                <a:pt x="2955732" y="492032"/>
              </a:lnTo>
              <a:lnTo>
                <a:pt x="0" y="492032"/>
              </a:lnTo>
              <a:lnTo>
                <a:pt x="0" y="6480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21DC-7810-4D92-A8CA-D7D7A860348D}">
      <dsp:nvSpPr>
        <dsp:cNvPr id="0" name=""/>
        <dsp:cNvSpPr/>
      </dsp:nvSpPr>
      <dsp:spPr>
        <a:xfrm>
          <a:off x="936106" y="0"/>
          <a:ext cx="6330942" cy="820825"/>
        </a:xfrm>
        <a:prstGeom prst="rect">
          <a:avLst/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b="1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Druhy vôd podľa miesta výskytu</a:t>
          </a:r>
        </a:p>
      </dsp:txBody>
      <dsp:txXfrm>
        <a:off x="936106" y="0"/>
        <a:ext cx="6330942" cy="820825"/>
      </dsp:txXfrm>
    </dsp:sp>
    <dsp:sp modelId="{D75A9BE8-617D-47F7-920C-D6A756972C7A}">
      <dsp:nvSpPr>
        <dsp:cNvPr id="0" name=""/>
        <dsp:cNvSpPr/>
      </dsp:nvSpPr>
      <dsp:spPr>
        <a:xfrm>
          <a:off x="4" y="1468897"/>
          <a:ext cx="2291681" cy="809286"/>
        </a:xfrm>
        <a:prstGeom prst="rect">
          <a:avLst/>
        </a:prstGeom>
        <a:gradFill rotWithShape="1">
          <a:gsLst>
            <a:gs pos="0">
              <a:schemeClr val="accent3">
                <a:shade val="63000"/>
                <a:satMod val="165000"/>
              </a:schemeClr>
            </a:gs>
            <a:gs pos="30000">
              <a:schemeClr val="accent3">
                <a:shade val="58000"/>
                <a:satMod val="165000"/>
              </a:schemeClr>
            </a:gs>
            <a:gs pos="75000">
              <a:schemeClr val="accent3">
                <a:shade val="30000"/>
                <a:satMod val="175000"/>
              </a:schemeClr>
            </a:gs>
            <a:gs pos="100000">
              <a:schemeClr val="accent3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zrážková voda</a:t>
          </a:r>
          <a:endParaRPr lang="sk-SK" sz="26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4" y="1468897"/>
        <a:ext cx="2291681" cy="809286"/>
      </dsp:txXfrm>
    </dsp:sp>
    <dsp:sp modelId="{CBBABD39-3314-440C-A420-4609A9A7F779}">
      <dsp:nvSpPr>
        <dsp:cNvPr id="0" name=""/>
        <dsp:cNvSpPr/>
      </dsp:nvSpPr>
      <dsp:spPr>
        <a:xfrm>
          <a:off x="144021" y="2837049"/>
          <a:ext cx="2023383" cy="480704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dážď</a:t>
          </a:r>
          <a:endParaRPr lang="sk-SK" sz="2000" b="1" i="1" kern="1200" dirty="0"/>
        </a:p>
      </dsp:txBody>
      <dsp:txXfrm>
        <a:off x="144021" y="2837049"/>
        <a:ext cx="2023383" cy="480704"/>
      </dsp:txXfrm>
    </dsp:sp>
    <dsp:sp modelId="{DF9C184A-64CD-4843-9B7F-4186BAAF2D07}">
      <dsp:nvSpPr>
        <dsp:cNvPr id="0" name=""/>
        <dsp:cNvSpPr/>
      </dsp:nvSpPr>
      <dsp:spPr>
        <a:xfrm>
          <a:off x="144014" y="3701149"/>
          <a:ext cx="1957742" cy="50714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sneh</a:t>
          </a:r>
          <a:endParaRPr lang="sk-SK" sz="2000" b="1" i="1" kern="1200" dirty="0"/>
        </a:p>
      </dsp:txBody>
      <dsp:txXfrm>
        <a:off x="144014" y="3701149"/>
        <a:ext cx="1957742" cy="507149"/>
      </dsp:txXfrm>
    </dsp:sp>
    <dsp:sp modelId="{CC46C75B-82B1-4410-81B6-D3FF51CA0643}">
      <dsp:nvSpPr>
        <dsp:cNvPr id="0" name=""/>
        <dsp:cNvSpPr/>
      </dsp:nvSpPr>
      <dsp:spPr>
        <a:xfrm>
          <a:off x="144021" y="4493234"/>
          <a:ext cx="1826283" cy="595861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krúpy</a:t>
          </a:r>
          <a:endParaRPr lang="sk-SK" sz="2000" b="1" i="1" kern="1200" dirty="0"/>
        </a:p>
      </dsp:txBody>
      <dsp:txXfrm>
        <a:off x="144021" y="4493234"/>
        <a:ext cx="1826283" cy="595861"/>
      </dsp:txXfrm>
    </dsp:sp>
    <dsp:sp modelId="{37F32E49-42E6-4B92-ABCD-F5FACAAB104B}">
      <dsp:nvSpPr>
        <dsp:cNvPr id="0" name=""/>
        <dsp:cNvSpPr/>
      </dsp:nvSpPr>
      <dsp:spPr>
        <a:xfrm>
          <a:off x="2952326" y="1468897"/>
          <a:ext cx="2439279" cy="743043"/>
        </a:xfrm>
        <a:prstGeom prst="rect">
          <a:avLst/>
        </a:prstGeom>
        <a:gradFill rotWithShape="1">
          <a:gsLst>
            <a:gs pos="0">
              <a:schemeClr val="accent2">
                <a:shade val="63000"/>
                <a:satMod val="165000"/>
              </a:schemeClr>
            </a:gs>
            <a:gs pos="30000">
              <a:schemeClr val="accent2">
                <a:shade val="58000"/>
                <a:satMod val="165000"/>
              </a:schemeClr>
            </a:gs>
            <a:gs pos="75000">
              <a:schemeClr val="accent2">
                <a:shade val="30000"/>
                <a:satMod val="175000"/>
              </a:schemeClr>
            </a:gs>
            <a:gs pos="100000">
              <a:schemeClr val="accent2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povrchová voda</a:t>
          </a:r>
          <a:endParaRPr lang="sk-SK" sz="26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2952326" y="1468897"/>
        <a:ext cx="2439279" cy="743043"/>
      </dsp:txXfrm>
    </dsp:sp>
    <dsp:sp modelId="{AD57F55E-F3A4-47ED-9E1A-B9DA962CCCAB}">
      <dsp:nvSpPr>
        <dsp:cNvPr id="0" name=""/>
        <dsp:cNvSpPr/>
      </dsp:nvSpPr>
      <dsp:spPr>
        <a:xfrm>
          <a:off x="3240367" y="2621024"/>
          <a:ext cx="1486087" cy="352931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rieky</a:t>
          </a:r>
          <a:endParaRPr lang="sk-SK" sz="2000" b="1" i="1" kern="1200" dirty="0"/>
        </a:p>
      </dsp:txBody>
      <dsp:txXfrm>
        <a:off x="3240367" y="2621024"/>
        <a:ext cx="1486087" cy="352931"/>
      </dsp:txXfrm>
    </dsp:sp>
    <dsp:sp modelId="{1EDAFFFF-8D3E-43B8-911F-27E94D9D00B9}">
      <dsp:nvSpPr>
        <dsp:cNvPr id="0" name=""/>
        <dsp:cNvSpPr/>
      </dsp:nvSpPr>
      <dsp:spPr>
        <a:xfrm>
          <a:off x="3312368" y="3125082"/>
          <a:ext cx="1486087" cy="344400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>
              <a:solidFill>
                <a:schemeClr val="tx1"/>
              </a:solidFill>
            </a:rPr>
            <a:t>moria</a:t>
          </a:r>
          <a:endParaRPr lang="sk-SK" sz="2000" b="1" i="1" kern="1200" dirty="0">
            <a:solidFill>
              <a:schemeClr val="tx1"/>
            </a:solidFill>
          </a:endParaRPr>
        </a:p>
      </dsp:txBody>
      <dsp:txXfrm>
        <a:off x="3312368" y="3125082"/>
        <a:ext cx="1486087" cy="344400"/>
      </dsp:txXfrm>
    </dsp:sp>
    <dsp:sp modelId="{F89C3735-12CA-47BE-AD00-056E70308B1E}">
      <dsp:nvSpPr>
        <dsp:cNvPr id="0" name=""/>
        <dsp:cNvSpPr/>
      </dsp:nvSpPr>
      <dsp:spPr>
        <a:xfrm>
          <a:off x="3312368" y="3701149"/>
          <a:ext cx="1486087" cy="344400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>
              <a:solidFill>
                <a:schemeClr val="tx1"/>
              </a:solidFill>
            </a:rPr>
            <a:t>oceány</a:t>
          </a:r>
          <a:endParaRPr lang="sk-SK" sz="2000" b="1" i="1" kern="1200" dirty="0">
            <a:solidFill>
              <a:schemeClr val="tx1"/>
            </a:solidFill>
          </a:endParaRPr>
        </a:p>
      </dsp:txBody>
      <dsp:txXfrm>
        <a:off x="3312368" y="3701149"/>
        <a:ext cx="1486087" cy="344400"/>
      </dsp:txXfrm>
    </dsp:sp>
    <dsp:sp modelId="{77698A62-DE4B-4E8A-AC93-514EE7DB609A}">
      <dsp:nvSpPr>
        <dsp:cNvPr id="0" name=""/>
        <dsp:cNvSpPr/>
      </dsp:nvSpPr>
      <dsp:spPr>
        <a:xfrm>
          <a:off x="3312368" y="4349218"/>
          <a:ext cx="1486087" cy="344400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>
              <a:solidFill>
                <a:schemeClr val="tx1"/>
              </a:solidFill>
            </a:rPr>
            <a:t>jazerá</a:t>
          </a:r>
          <a:endParaRPr lang="sk-SK" sz="2000" b="1" i="1" kern="1200" dirty="0">
            <a:solidFill>
              <a:schemeClr val="tx1"/>
            </a:solidFill>
          </a:endParaRPr>
        </a:p>
      </dsp:txBody>
      <dsp:txXfrm>
        <a:off x="3312368" y="4349218"/>
        <a:ext cx="1486087" cy="344400"/>
      </dsp:txXfrm>
    </dsp:sp>
    <dsp:sp modelId="{02525DED-46C9-4F8F-B58A-36F148665F03}">
      <dsp:nvSpPr>
        <dsp:cNvPr id="0" name=""/>
        <dsp:cNvSpPr/>
      </dsp:nvSpPr>
      <dsp:spPr>
        <a:xfrm>
          <a:off x="3384369" y="4853276"/>
          <a:ext cx="1486087" cy="344400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>
              <a:solidFill>
                <a:schemeClr val="tx1"/>
              </a:solidFill>
            </a:rPr>
            <a:t>plesá</a:t>
          </a:r>
          <a:endParaRPr lang="sk-SK" sz="2000" b="1" i="1" kern="1200" dirty="0">
            <a:solidFill>
              <a:schemeClr val="tx1"/>
            </a:solidFill>
          </a:endParaRPr>
        </a:p>
      </dsp:txBody>
      <dsp:txXfrm>
        <a:off x="3384369" y="4853276"/>
        <a:ext cx="1486087" cy="344400"/>
      </dsp:txXfrm>
    </dsp:sp>
    <dsp:sp modelId="{42F4D684-C853-448D-8637-DB3E1CBCD127}">
      <dsp:nvSpPr>
        <dsp:cNvPr id="0" name=""/>
        <dsp:cNvSpPr/>
      </dsp:nvSpPr>
      <dsp:spPr>
        <a:xfrm>
          <a:off x="3456385" y="5429336"/>
          <a:ext cx="1486087" cy="344400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>
              <a:solidFill>
                <a:schemeClr val="tx1"/>
              </a:solidFill>
            </a:rPr>
            <a:t>potoky</a:t>
          </a:r>
          <a:endParaRPr lang="sk-SK" sz="2000" b="1" i="1" kern="1200" dirty="0">
            <a:solidFill>
              <a:schemeClr val="tx1"/>
            </a:solidFill>
          </a:endParaRPr>
        </a:p>
      </dsp:txBody>
      <dsp:txXfrm>
        <a:off x="3456385" y="5429336"/>
        <a:ext cx="1486087" cy="344400"/>
      </dsp:txXfrm>
    </dsp:sp>
    <dsp:sp modelId="{0ED1F0CC-748D-4380-A840-2741AC0EF6FA}">
      <dsp:nvSpPr>
        <dsp:cNvPr id="0" name=""/>
        <dsp:cNvSpPr/>
      </dsp:nvSpPr>
      <dsp:spPr>
        <a:xfrm>
          <a:off x="5765759" y="1446323"/>
          <a:ext cx="2659176" cy="743043"/>
        </a:xfrm>
        <a:prstGeom prst="rect">
          <a:avLst/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podzemná voda</a:t>
          </a:r>
          <a:endParaRPr lang="sk-SK" sz="26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5765759" y="1446323"/>
        <a:ext cx="2659176" cy="743043"/>
      </dsp:txXfrm>
    </dsp:sp>
    <dsp:sp modelId="{7A87C8D9-6D6C-4168-8DFF-1A35842C5D94}">
      <dsp:nvSpPr>
        <dsp:cNvPr id="0" name=""/>
        <dsp:cNvSpPr/>
      </dsp:nvSpPr>
      <dsp:spPr>
        <a:xfrm>
          <a:off x="5981598" y="2761778"/>
          <a:ext cx="1486087" cy="327318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pramene</a:t>
          </a:r>
          <a:endParaRPr lang="sk-SK" sz="2000" b="1" i="1" kern="1200" dirty="0"/>
        </a:p>
      </dsp:txBody>
      <dsp:txXfrm>
        <a:off x="5981598" y="2761778"/>
        <a:ext cx="1486087" cy="327318"/>
      </dsp:txXfrm>
    </dsp:sp>
    <dsp:sp modelId="{5B501D02-1055-4D2F-AE70-1CAD93C80CDA}">
      <dsp:nvSpPr>
        <dsp:cNvPr id="0" name=""/>
        <dsp:cNvSpPr/>
      </dsp:nvSpPr>
      <dsp:spPr>
        <a:xfrm>
          <a:off x="5688638" y="3557133"/>
          <a:ext cx="2308087" cy="743043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podzemné jazerá v jaskyniach</a:t>
          </a:r>
          <a:endParaRPr lang="sk-SK" sz="2000" b="1" i="1" kern="1200" dirty="0"/>
        </a:p>
      </dsp:txBody>
      <dsp:txXfrm>
        <a:off x="5688638" y="3557133"/>
        <a:ext cx="2308087" cy="743043"/>
      </dsp:txXfrm>
    </dsp:sp>
    <dsp:sp modelId="{491A1D74-0700-465C-BE8E-2644BB8246CE}">
      <dsp:nvSpPr>
        <dsp:cNvPr id="0" name=""/>
        <dsp:cNvSpPr/>
      </dsp:nvSpPr>
      <dsp:spPr>
        <a:xfrm>
          <a:off x="5760642" y="4637251"/>
          <a:ext cx="2308087" cy="409082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i="1" kern="1200" dirty="0" smtClean="0"/>
            <a:t>studne</a:t>
          </a:r>
          <a:endParaRPr lang="sk-SK" sz="2000" b="1" i="1" kern="1200" dirty="0"/>
        </a:p>
      </dsp:txBody>
      <dsp:txXfrm>
        <a:off x="5760642" y="4637251"/>
        <a:ext cx="2308087" cy="409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6E7CD-3CCE-407E-9A26-DD57E2969404}">
      <dsp:nvSpPr>
        <dsp:cNvPr id="0" name=""/>
        <dsp:cNvSpPr/>
      </dsp:nvSpPr>
      <dsp:spPr>
        <a:xfrm>
          <a:off x="4300129" y="1152128"/>
          <a:ext cx="2728508" cy="922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8873"/>
              </a:lnTo>
              <a:lnTo>
                <a:pt x="2728508" y="758873"/>
              </a:lnTo>
              <a:lnTo>
                <a:pt x="2728508" y="9227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8B71B-A810-42E1-B5CF-DBC66A093B63}">
      <dsp:nvSpPr>
        <dsp:cNvPr id="0" name=""/>
        <dsp:cNvSpPr/>
      </dsp:nvSpPr>
      <dsp:spPr>
        <a:xfrm>
          <a:off x="4089137" y="1152128"/>
          <a:ext cx="210992" cy="922741"/>
        </a:xfrm>
        <a:custGeom>
          <a:avLst/>
          <a:gdLst/>
          <a:ahLst/>
          <a:cxnLst/>
          <a:rect l="0" t="0" r="0" b="0"/>
          <a:pathLst>
            <a:path>
              <a:moveTo>
                <a:pt x="210992" y="0"/>
              </a:moveTo>
              <a:lnTo>
                <a:pt x="210992" y="758873"/>
              </a:lnTo>
              <a:lnTo>
                <a:pt x="0" y="758873"/>
              </a:lnTo>
              <a:lnTo>
                <a:pt x="0" y="9227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6317-7ADB-4EA0-BFAF-E508BC2D4028}">
      <dsp:nvSpPr>
        <dsp:cNvPr id="0" name=""/>
        <dsp:cNvSpPr/>
      </dsp:nvSpPr>
      <dsp:spPr>
        <a:xfrm>
          <a:off x="1203330" y="1152128"/>
          <a:ext cx="3096798" cy="922741"/>
        </a:xfrm>
        <a:custGeom>
          <a:avLst/>
          <a:gdLst/>
          <a:ahLst/>
          <a:cxnLst/>
          <a:rect l="0" t="0" r="0" b="0"/>
          <a:pathLst>
            <a:path>
              <a:moveTo>
                <a:pt x="3096798" y="0"/>
              </a:moveTo>
              <a:lnTo>
                <a:pt x="3096798" y="758873"/>
              </a:lnTo>
              <a:lnTo>
                <a:pt x="0" y="758873"/>
              </a:lnTo>
              <a:lnTo>
                <a:pt x="0" y="9227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21DC-7810-4D92-A8CA-D7D7A860348D}">
      <dsp:nvSpPr>
        <dsp:cNvPr id="0" name=""/>
        <dsp:cNvSpPr/>
      </dsp:nvSpPr>
      <dsp:spPr>
        <a:xfrm>
          <a:off x="1361457" y="349361"/>
          <a:ext cx="5877343" cy="802766"/>
        </a:xfrm>
        <a:prstGeom prst="rect">
          <a:avLst/>
        </a:prstGeom>
        <a:gradFill rotWithShape="1">
          <a:gsLst>
            <a:gs pos="0">
              <a:schemeClr val="accent6">
                <a:shade val="63000"/>
                <a:satMod val="165000"/>
              </a:schemeClr>
            </a:gs>
            <a:gs pos="30000">
              <a:schemeClr val="accent6">
                <a:shade val="58000"/>
                <a:satMod val="165000"/>
              </a:schemeClr>
            </a:gs>
            <a:gs pos="75000">
              <a:schemeClr val="accent6">
                <a:shade val="30000"/>
                <a:satMod val="175000"/>
              </a:schemeClr>
            </a:gs>
            <a:gs pos="100000">
              <a:schemeClr val="accent6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>
              <a:solidFill>
                <a:schemeClr val="tx1"/>
              </a:solidFill>
            </a:rPr>
            <a:t>Druhy vôd podľa použitia</a:t>
          </a:r>
        </a:p>
      </dsp:txBody>
      <dsp:txXfrm>
        <a:off x="1361457" y="349361"/>
        <a:ext cx="5877343" cy="802766"/>
      </dsp:txXfrm>
    </dsp:sp>
    <dsp:sp modelId="{D75A9BE8-617D-47F7-920C-D6A756972C7A}">
      <dsp:nvSpPr>
        <dsp:cNvPr id="0" name=""/>
        <dsp:cNvSpPr/>
      </dsp:nvSpPr>
      <dsp:spPr>
        <a:xfrm>
          <a:off x="0" y="2074870"/>
          <a:ext cx="2406661" cy="849890"/>
        </a:xfrm>
        <a:prstGeom prst="rect">
          <a:avLst/>
        </a:prstGeom>
        <a:gradFill rotWithShape="1">
          <a:gsLst>
            <a:gs pos="0">
              <a:schemeClr val="accent1">
                <a:shade val="63000"/>
                <a:satMod val="165000"/>
              </a:schemeClr>
            </a:gs>
            <a:gs pos="30000">
              <a:schemeClr val="accent1">
                <a:shade val="58000"/>
                <a:satMod val="165000"/>
              </a:schemeClr>
            </a:gs>
            <a:gs pos="75000">
              <a:schemeClr val="accent1">
                <a:shade val="30000"/>
                <a:satMod val="175000"/>
              </a:schemeClr>
            </a:gs>
            <a:gs pos="100000">
              <a:schemeClr val="accent1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b="1" kern="1200" dirty="0" smtClean="0">
              <a:solidFill>
                <a:schemeClr val="tx1"/>
              </a:solidFill>
            </a:rPr>
            <a:t>pitná voda</a:t>
          </a:r>
          <a:endParaRPr lang="sk-SK" sz="2900" b="1" kern="1200" dirty="0">
            <a:solidFill>
              <a:schemeClr val="tx1"/>
            </a:solidFill>
          </a:endParaRPr>
        </a:p>
      </dsp:txBody>
      <dsp:txXfrm>
        <a:off x="0" y="2074870"/>
        <a:ext cx="2406661" cy="849890"/>
      </dsp:txXfrm>
    </dsp:sp>
    <dsp:sp modelId="{37F32E49-42E6-4B92-ABCD-F5FACAAB104B}">
      <dsp:nvSpPr>
        <dsp:cNvPr id="0" name=""/>
        <dsp:cNvSpPr/>
      </dsp:nvSpPr>
      <dsp:spPr>
        <a:xfrm>
          <a:off x="2808304" y="2074870"/>
          <a:ext cx="2561665" cy="780324"/>
        </a:xfrm>
        <a:prstGeom prst="rect">
          <a:avLst/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b="1" kern="1200" dirty="0" smtClean="0">
              <a:solidFill>
                <a:schemeClr val="tx1"/>
              </a:solidFill>
            </a:rPr>
            <a:t>úžitková voda</a:t>
          </a:r>
          <a:endParaRPr lang="sk-SK" sz="2900" b="1" kern="1200" dirty="0">
            <a:solidFill>
              <a:schemeClr val="tx1"/>
            </a:solidFill>
          </a:endParaRPr>
        </a:p>
      </dsp:txBody>
      <dsp:txXfrm>
        <a:off x="2808304" y="2074870"/>
        <a:ext cx="2561665" cy="780324"/>
      </dsp:txXfrm>
    </dsp:sp>
    <dsp:sp modelId="{0ED1F0CC-748D-4380-A840-2741AC0EF6FA}">
      <dsp:nvSpPr>
        <dsp:cNvPr id="0" name=""/>
        <dsp:cNvSpPr/>
      </dsp:nvSpPr>
      <dsp:spPr>
        <a:xfrm>
          <a:off x="5632341" y="2074870"/>
          <a:ext cx="2792594" cy="780324"/>
        </a:xfrm>
        <a:prstGeom prst="rect">
          <a:avLst/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b="1" kern="1200" dirty="0" smtClean="0">
              <a:solidFill>
                <a:schemeClr val="tx1"/>
              </a:solidFill>
            </a:rPr>
            <a:t>odpadová voda</a:t>
          </a:r>
          <a:endParaRPr lang="sk-SK" sz="2900" b="1" kern="1200" dirty="0">
            <a:solidFill>
              <a:schemeClr val="tx1"/>
            </a:solidFill>
          </a:endParaRPr>
        </a:p>
      </dsp:txBody>
      <dsp:txXfrm>
        <a:off x="5632341" y="2074870"/>
        <a:ext cx="2792594" cy="780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6A4E9-C45C-418F-A42D-69C480BC8F01}">
      <dsp:nvSpPr>
        <dsp:cNvPr id="0" name=""/>
        <dsp:cNvSpPr/>
      </dsp:nvSpPr>
      <dsp:spPr>
        <a:xfrm>
          <a:off x="4195406" y="1018220"/>
          <a:ext cx="3337511" cy="91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253"/>
              </a:lnTo>
              <a:lnTo>
                <a:pt x="3337511" y="808253"/>
              </a:lnTo>
              <a:lnTo>
                <a:pt x="3337511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6E7CD-3CCE-407E-9A26-DD57E2969404}">
      <dsp:nvSpPr>
        <dsp:cNvPr id="0" name=""/>
        <dsp:cNvSpPr/>
      </dsp:nvSpPr>
      <dsp:spPr>
        <a:xfrm>
          <a:off x="4195406" y="1018220"/>
          <a:ext cx="1439101" cy="91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253"/>
              </a:lnTo>
              <a:lnTo>
                <a:pt x="1439101" y="808253"/>
              </a:lnTo>
              <a:lnTo>
                <a:pt x="1439101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8B71B-A810-42E1-B5CF-DBC66A093B63}">
      <dsp:nvSpPr>
        <dsp:cNvPr id="0" name=""/>
        <dsp:cNvSpPr/>
      </dsp:nvSpPr>
      <dsp:spPr>
        <a:xfrm>
          <a:off x="3582296" y="1018220"/>
          <a:ext cx="613110" cy="914889"/>
        </a:xfrm>
        <a:custGeom>
          <a:avLst/>
          <a:gdLst/>
          <a:ahLst/>
          <a:cxnLst/>
          <a:rect l="0" t="0" r="0" b="0"/>
          <a:pathLst>
            <a:path>
              <a:moveTo>
                <a:pt x="613110" y="0"/>
              </a:moveTo>
              <a:lnTo>
                <a:pt x="613110" y="808253"/>
              </a:lnTo>
              <a:lnTo>
                <a:pt x="0" y="808253"/>
              </a:lnTo>
              <a:lnTo>
                <a:pt x="0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6317-7ADB-4EA0-BFAF-E508BC2D4028}">
      <dsp:nvSpPr>
        <dsp:cNvPr id="0" name=""/>
        <dsp:cNvSpPr/>
      </dsp:nvSpPr>
      <dsp:spPr>
        <a:xfrm>
          <a:off x="1042292" y="1018220"/>
          <a:ext cx="3153114" cy="914889"/>
        </a:xfrm>
        <a:custGeom>
          <a:avLst/>
          <a:gdLst/>
          <a:ahLst/>
          <a:cxnLst/>
          <a:rect l="0" t="0" r="0" b="0"/>
          <a:pathLst>
            <a:path>
              <a:moveTo>
                <a:pt x="3153114" y="0"/>
              </a:moveTo>
              <a:lnTo>
                <a:pt x="3153114" y="808253"/>
              </a:lnTo>
              <a:lnTo>
                <a:pt x="0" y="808253"/>
              </a:lnTo>
              <a:lnTo>
                <a:pt x="0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21DC-7810-4D92-A8CA-D7D7A860348D}">
      <dsp:nvSpPr>
        <dsp:cNvPr id="0" name=""/>
        <dsp:cNvSpPr/>
      </dsp:nvSpPr>
      <dsp:spPr>
        <a:xfrm>
          <a:off x="1152126" y="216024"/>
          <a:ext cx="6086558" cy="802195"/>
        </a:xfrm>
        <a:prstGeom prst="rect">
          <a:avLst/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>
              <a:solidFill>
                <a:schemeClr val="tx1"/>
              </a:solidFill>
            </a:rPr>
            <a:t>Druhy vôd podľa obsahu rozpustených minerálnych látok</a:t>
          </a:r>
        </a:p>
      </dsp:txBody>
      <dsp:txXfrm>
        <a:off x="1152126" y="216024"/>
        <a:ext cx="6086558" cy="802195"/>
      </dsp:txXfrm>
    </dsp:sp>
    <dsp:sp modelId="{D75A9BE8-617D-47F7-920C-D6A756972C7A}">
      <dsp:nvSpPr>
        <dsp:cNvPr id="0" name=""/>
        <dsp:cNvSpPr/>
      </dsp:nvSpPr>
      <dsp:spPr>
        <a:xfrm>
          <a:off x="2471" y="1933109"/>
          <a:ext cx="2079642" cy="55305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>
              <a:solidFill>
                <a:schemeClr val="tx1"/>
              </a:solidFill>
            </a:rPr>
            <a:t>destilovaná voda</a:t>
          </a:r>
          <a:endParaRPr lang="sk-SK" sz="1900" b="1" kern="1200" dirty="0">
            <a:solidFill>
              <a:schemeClr val="tx1"/>
            </a:solidFill>
          </a:endParaRPr>
        </a:p>
      </dsp:txBody>
      <dsp:txXfrm>
        <a:off x="2471" y="1933109"/>
        <a:ext cx="2079642" cy="553059"/>
      </dsp:txXfrm>
    </dsp:sp>
    <dsp:sp modelId="{37F32E49-42E6-4B92-ABCD-F5FACAAB104B}">
      <dsp:nvSpPr>
        <dsp:cNvPr id="0" name=""/>
        <dsp:cNvSpPr/>
      </dsp:nvSpPr>
      <dsp:spPr>
        <a:xfrm>
          <a:off x="2535315" y="1933109"/>
          <a:ext cx="2093961" cy="50778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>
              <a:solidFill>
                <a:schemeClr val="tx1"/>
              </a:solidFill>
            </a:rPr>
            <a:t>pitná voda</a:t>
          </a:r>
          <a:endParaRPr lang="sk-SK" sz="1900" b="1" kern="1200" dirty="0">
            <a:solidFill>
              <a:schemeClr val="tx1"/>
            </a:solidFill>
          </a:endParaRPr>
        </a:p>
      </dsp:txBody>
      <dsp:txXfrm>
        <a:off x="2535315" y="1933109"/>
        <a:ext cx="2093961" cy="507789"/>
      </dsp:txXfrm>
    </dsp:sp>
    <dsp:sp modelId="{0ED1F0CC-748D-4380-A840-2741AC0EF6FA}">
      <dsp:nvSpPr>
        <dsp:cNvPr id="0" name=""/>
        <dsp:cNvSpPr/>
      </dsp:nvSpPr>
      <dsp:spPr>
        <a:xfrm>
          <a:off x="4725878" y="1933109"/>
          <a:ext cx="1817256" cy="50778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>
              <a:solidFill>
                <a:schemeClr val="tx1"/>
              </a:solidFill>
            </a:rPr>
            <a:t>minerálna voda</a:t>
          </a:r>
          <a:endParaRPr lang="sk-SK" sz="1900" b="1" kern="1200" dirty="0">
            <a:solidFill>
              <a:schemeClr val="tx1"/>
            </a:solidFill>
          </a:endParaRPr>
        </a:p>
      </dsp:txBody>
      <dsp:txXfrm>
        <a:off x="4725878" y="1933109"/>
        <a:ext cx="1817256" cy="507789"/>
      </dsp:txXfrm>
    </dsp:sp>
    <dsp:sp modelId="{14DCCF16-A65C-4880-AAA7-399FC35A326C}">
      <dsp:nvSpPr>
        <dsp:cNvPr id="0" name=""/>
        <dsp:cNvSpPr/>
      </dsp:nvSpPr>
      <dsp:spPr>
        <a:xfrm>
          <a:off x="6640898" y="1933109"/>
          <a:ext cx="1784037" cy="507789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>
              <a:solidFill>
                <a:schemeClr val="tx1"/>
              </a:solidFill>
            </a:rPr>
            <a:t>morská voda</a:t>
          </a:r>
          <a:endParaRPr lang="sk-SK" sz="1900" b="1" kern="1200" dirty="0">
            <a:solidFill>
              <a:schemeClr val="tx1"/>
            </a:solidFill>
          </a:endParaRPr>
        </a:p>
      </dsp:txBody>
      <dsp:txXfrm>
        <a:off x="6640898" y="1933109"/>
        <a:ext cx="1784037" cy="50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18. 1. 2021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vak.sk/co_vie_verejnost_o_pitnej_vod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://www.copijeme.sk/mineralne-vody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/>
              <a:t>Látky a ich vlastnosti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6678488" cy="1296144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Druhy vôd</a:t>
            </a:r>
            <a:endParaRPr lang="sk-SK" sz="3600" dirty="0"/>
          </a:p>
        </p:txBody>
      </p:sp>
      <p:pic>
        <p:nvPicPr>
          <p:cNvPr id="6146" name="Picture 2" descr="Výsledok vyhľadávania obrázkov pre dopyt water 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628800"/>
            <a:ext cx="4680520" cy="3276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Druhy vôd: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pPr marL="0" indent="0"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„Veď voda je len jedna!“</a:t>
            </a:r>
          </a:p>
          <a:p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</a:rPr>
              <a:t>Áno aj nie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k-SK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i="1" dirty="0" smtClean="0">
                <a:solidFill>
                  <a:schemeClr val="accent3">
                    <a:lumMod val="75000"/>
                  </a:schemeClr>
                </a:solidFill>
              </a:rPr>
              <a:t>Vodu rozdeľujeme podľa rôznych kritérií:</a:t>
            </a:r>
          </a:p>
          <a:p>
            <a:pPr>
              <a:buNone/>
            </a:pPr>
            <a:endParaRPr lang="sk-SK" i="1" dirty="0" smtClean="0"/>
          </a:p>
          <a:p>
            <a:pPr lvl="1"/>
            <a:r>
              <a:rPr lang="sk-SK" sz="3200" b="1" i="1" dirty="0" smtClean="0">
                <a:solidFill>
                  <a:schemeClr val="accent2">
                    <a:lumMod val="50000"/>
                  </a:schemeClr>
                </a:solidFill>
              </a:rPr>
              <a:t>Podľa skupenstva</a:t>
            </a:r>
          </a:p>
          <a:p>
            <a:pPr lvl="1"/>
            <a:r>
              <a:rPr lang="sk-SK" sz="3200" b="1" i="1" dirty="0" smtClean="0">
                <a:solidFill>
                  <a:schemeClr val="accent3">
                    <a:lumMod val="50000"/>
                  </a:schemeClr>
                </a:solidFill>
              </a:rPr>
              <a:t>Podľa výskytu</a:t>
            </a:r>
          </a:p>
          <a:p>
            <a:pPr lvl="1"/>
            <a:r>
              <a:rPr lang="sk-SK" sz="3200" b="1" i="1" dirty="0" smtClean="0">
                <a:solidFill>
                  <a:schemeClr val="accent4">
                    <a:lumMod val="50000"/>
                  </a:schemeClr>
                </a:solidFill>
              </a:rPr>
              <a:t>Podľa spôsobu použitia</a:t>
            </a:r>
          </a:p>
          <a:p>
            <a:pPr lvl="1"/>
            <a:r>
              <a:rPr lang="sk-SK" sz="3200" b="1" i="1" dirty="0" smtClean="0">
                <a:solidFill>
                  <a:schemeClr val="accent5">
                    <a:lumMod val="50000"/>
                  </a:schemeClr>
                </a:solidFill>
              </a:rPr>
              <a:t>Podľa obsahu rozpustených minerálnych látok</a:t>
            </a:r>
            <a:endParaRPr lang="sk-SK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859141" y="5293987"/>
            <a:ext cx="1196752" cy="1499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0" name="Zástupný symbol obsahu 19"/>
          <p:cNvGraphicFramePr>
            <a:graphicFrameLocks noGrp="1"/>
          </p:cNvGraphicFramePr>
          <p:nvPr>
            <p:ph sz="quarter" idx="1"/>
          </p:nvPr>
        </p:nvGraphicFramePr>
        <p:xfrm>
          <a:off x="539552" y="260648"/>
          <a:ext cx="8064896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Zahnutá šípka hore 20"/>
          <p:cNvSpPr/>
          <p:nvPr/>
        </p:nvSpPr>
        <p:spPr>
          <a:xfrm>
            <a:off x="1115616" y="4437112"/>
            <a:ext cx="3384376" cy="504056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1907704" y="45091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kondenzácia</a:t>
            </a:r>
            <a:endParaRPr lang="sk-SK" dirty="0"/>
          </a:p>
        </p:txBody>
      </p:sp>
      <p:sp>
        <p:nvSpPr>
          <p:cNvPr id="23" name="Zahnutá šípka hore 22"/>
          <p:cNvSpPr/>
          <p:nvPr/>
        </p:nvSpPr>
        <p:spPr>
          <a:xfrm>
            <a:off x="4932040" y="4437112"/>
            <a:ext cx="2952328" cy="432048"/>
          </a:xfrm>
          <a:prstGeom prst="curved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436096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tuhnutie</a:t>
            </a:r>
            <a:endParaRPr lang="sk-SK" dirty="0"/>
          </a:p>
        </p:txBody>
      </p:sp>
      <p:sp>
        <p:nvSpPr>
          <p:cNvPr id="25" name="Zahnutá šípka hore 24"/>
          <p:cNvSpPr/>
          <p:nvPr/>
        </p:nvSpPr>
        <p:spPr>
          <a:xfrm rot="10800000">
            <a:off x="1187624" y="3356992"/>
            <a:ext cx="3384376" cy="504056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1979712" y="35010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vyparovanie</a:t>
            </a:r>
            <a:endParaRPr lang="sk-SK" dirty="0"/>
          </a:p>
        </p:txBody>
      </p:sp>
      <p:sp>
        <p:nvSpPr>
          <p:cNvPr id="27" name="Zahnutá šípka hore 26"/>
          <p:cNvSpPr/>
          <p:nvPr/>
        </p:nvSpPr>
        <p:spPr>
          <a:xfrm rot="10800000">
            <a:off x="4716016" y="3429000"/>
            <a:ext cx="2952328" cy="432048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5292080" y="3573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topenie</a:t>
            </a:r>
            <a:endParaRPr lang="sk-SK" dirty="0"/>
          </a:p>
        </p:txBody>
      </p:sp>
      <p:sp>
        <p:nvSpPr>
          <p:cNvPr id="29" name="Zahnutá šípka hore 28"/>
          <p:cNvSpPr/>
          <p:nvPr/>
        </p:nvSpPr>
        <p:spPr>
          <a:xfrm>
            <a:off x="755576" y="4509120"/>
            <a:ext cx="7488832" cy="864096"/>
          </a:xfrm>
          <a:prstGeom prst="curved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0" name="Zahnutá šípka hore 29"/>
          <p:cNvSpPr/>
          <p:nvPr/>
        </p:nvSpPr>
        <p:spPr>
          <a:xfrm rot="10800000">
            <a:off x="683568" y="2996952"/>
            <a:ext cx="7488832" cy="864096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3779912" y="50131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err="1" smtClean="0"/>
              <a:t>desublimácia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3707904" y="29969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sublimácia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813791" y="5170986"/>
            <a:ext cx="1220868" cy="1625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6623748" y="5193676"/>
            <a:ext cx="1225095" cy="158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7" grpId="1" animBg="1"/>
      <p:bldP spid="28" grpId="0"/>
      <p:bldP spid="29" grpId="0" animBg="1"/>
      <p:bldP spid="30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676456" cy="634082"/>
          </a:xfrm>
        </p:spPr>
        <p:txBody>
          <a:bodyPr/>
          <a:lstStyle/>
          <a:p>
            <a:pPr algn="ctr"/>
            <a:r>
              <a:rPr lang="sk-SK" dirty="0" smtClean="0"/>
              <a:t>Druhy vôd podľa skupenstva: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37240"/>
          </a:xfrm>
        </p:spPr>
        <p:txBody>
          <a:bodyPr/>
          <a:lstStyle/>
          <a:p>
            <a:r>
              <a:rPr lang="sk-SK" dirty="0" smtClean="0"/>
              <a:t>Voda sa v prírode vyskytuje v plynnom, kvapalnom a pevnom skupenstve.</a:t>
            </a:r>
          </a:p>
          <a:p>
            <a:r>
              <a:rPr lang="sk-SK" dirty="0" smtClean="0"/>
              <a:t>V prírode neustále prebieha </a:t>
            </a:r>
            <a:r>
              <a:rPr lang="sk-SK" b="1" dirty="0" smtClean="0"/>
              <a:t>kolobeh vody, </a:t>
            </a:r>
            <a:r>
              <a:rPr lang="sk-SK" dirty="0" smtClean="0"/>
              <a:t>jeho hlavnou príčinou je </a:t>
            </a:r>
            <a:r>
              <a:rPr lang="sk-SK" b="1" dirty="0" smtClean="0"/>
              <a:t>Slnko.</a:t>
            </a:r>
            <a:endParaRPr lang="sk-SK" b="1" dirty="0"/>
          </a:p>
        </p:txBody>
      </p:sp>
      <p:pic>
        <p:nvPicPr>
          <p:cNvPr id="21" name="Obrázok 20" descr="Obeh_vody_US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564904"/>
            <a:ext cx="6192688" cy="388209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51520" y="6488668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Zástupný symbol obsahu 19"/>
          <p:cNvGraphicFramePr>
            <a:graphicFrameLocks/>
          </p:cNvGraphicFramePr>
          <p:nvPr/>
        </p:nvGraphicFramePr>
        <p:xfrm>
          <a:off x="467544" y="260648"/>
          <a:ext cx="8424936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Zástupný symbol obsahu 19"/>
          <p:cNvGraphicFramePr>
            <a:graphicFrameLocks/>
          </p:cNvGraphicFramePr>
          <p:nvPr/>
        </p:nvGraphicFramePr>
        <p:xfrm>
          <a:off x="467544" y="260648"/>
          <a:ext cx="8424936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67544" y="3789040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Použitie na:</a:t>
            </a:r>
          </a:p>
          <a:p>
            <a:pPr>
              <a:buFontTx/>
              <a:buChar char="-"/>
            </a:pPr>
            <a:r>
              <a:rPr lang="sk-SK" dirty="0" smtClean="0"/>
              <a:t>pitie</a:t>
            </a:r>
          </a:p>
          <a:p>
            <a:pPr>
              <a:buFontTx/>
              <a:buChar char="-"/>
            </a:pPr>
            <a:r>
              <a:rPr lang="sk-SK" dirty="0" smtClean="0"/>
              <a:t>príprava jedál</a:t>
            </a:r>
          </a:p>
          <a:p>
            <a:pPr>
              <a:buFontTx/>
              <a:buChar char="-"/>
            </a:pPr>
            <a:r>
              <a:rPr lang="sk-SK" dirty="0" smtClean="0"/>
              <a:t>osobná hygiena</a:t>
            </a:r>
          </a:p>
          <a:p>
            <a:pPr>
              <a:buFontTx/>
              <a:buChar char="-"/>
            </a:pPr>
            <a:r>
              <a:rPr lang="sk-SK" dirty="0" smtClean="0"/>
              <a:t>umývanie riadov</a:t>
            </a:r>
          </a:p>
          <a:p>
            <a:pPr>
              <a:buFontTx/>
              <a:buChar char="-"/>
            </a:pPr>
            <a:r>
              <a:rPr lang="sk-SK" dirty="0" smtClean="0"/>
              <a:t>zavlažovanie zeleniny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347864" y="3789040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Použitie na:</a:t>
            </a:r>
          </a:p>
          <a:p>
            <a:pPr>
              <a:buFontTx/>
              <a:buChar char="-"/>
            </a:pPr>
            <a:r>
              <a:rPr lang="sk-SK" dirty="0" smtClean="0"/>
              <a:t>splachovanie toalety</a:t>
            </a:r>
          </a:p>
          <a:p>
            <a:pPr>
              <a:buFontTx/>
              <a:buChar char="-"/>
            </a:pPr>
            <a:r>
              <a:rPr lang="sk-SK" dirty="0" smtClean="0"/>
              <a:t>umývanie áut</a:t>
            </a:r>
          </a:p>
          <a:p>
            <a:pPr>
              <a:buFontTx/>
              <a:buChar char="-"/>
            </a:pPr>
            <a:r>
              <a:rPr lang="sk-SK" dirty="0" smtClean="0"/>
              <a:t>zavlažovanie okrasnej záhrady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228184" y="3789040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dirty="0" smtClean="0"/>
              <a:t>vzniká ako produkt ľudskej činnosti</a:t>
            </a:r>
          </a:p>
          <a:p>
            <a:pPr>
              <a:buFontTx/>
              <a:buChar char="-"/>
            </a:pPr>
            <a:r>
              <a:rPr lang="sk-SK" dirty="0" smtClean="0"/>
              <a:t>z odpadového kanála musí ísť do čističky odpadových vôd</a:t>
            </a:r>
          </a:p>
          <a:p>
            <a:pPr>
              <a:buFontTx/>
              <a:buChar char="-"/>
            </a:pPr>
            <a:r>
              <a:rPr lang="sk-SK" dirty="0" smtClean="0"/>
              <a:t>až potom ju možno vypustiť do prírody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Pitná voda: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/>
          <a:lstStyle/>
          <a:p>
            <a:r>
              <a:rPr lang="sk-SK" dirty="0" smtClean="0"/>
              <a:t>Získava sa z prírodných zdrojov – povrchových alebo podzemných.</a:t>
            </a:r>
          </a:p>
          <a:p>
            <a:r>
              <a:rPr lang="sk-SK" dirty="0" smtClean="0"/>
              <a:t>Tieto zdroje sú prísne chránené.</a:t>
            </a:r>
          </a:p>
          <a:p>
            <a:r>
              <a:rPr lang="sk-SK" dirty="0" smtClean="0"/>
              <a:t>Pred použitím je pitná voda upravovaná vo </a:t>
            </a:r>
            <a:r>
              <a:rPr lang="sk-SK" b="1" dirty="0" smtClean="0"/>
              <a:t>vodárňach.</a:t>
            </a:r>
          </a:p>
          <a:p>
            <a:r>
              <a:rPr lang="sk-SK" i="1" dirty="0" smtClean="0"/>
              <a:t>Vieme: pri mestách, dedinách sa nachádza VODOJEM ako neoddeliteľná súčasť vodovodu.</a:t>
            </a:r>
          </a:p>
          <a:p>
            <a:r>
              <a:rPr lang="sk-SK" dirty="0" smtClean="0"/>
              <a:t>Ak máme doma vlastný zdroj – studňu, mali by sme mať osvedčenie o tom, že je to zdravotne </a:t>
            </a:r>
            <a:r>
              <a:rPr lang="sk-SK" dirty="0" err="1" smtClean="0"/>
              <a:t>nezávadná</a:t>
            </a:r>
            <a:r>
              <a:rPr lang="sk-SK" dirty="0" smtClean="0"/>
              <a:t>, teda pitná voda.</a:t>
            </a:r>
          </a:p>
          <a:p>
            <a:r>
              <a:rPr lang="sk-SK" b="1" dirty="0" smtClean="0">
                <a:solidFill>
                  <a:srgbClr val="00B0F0"/>
                </a:solidFill>
                <a:hlinkClick r:id="rId2"/>
              </a:rPr>
              <a:t>Zaujímavosti, fámy a pravdy o pitnej vode</a:t>
            </a:r>
            <a:endParaRPr lang="sk-SK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7" name="Zástupný symbol obsahu 19"/>
          <p:cNvGraphicFramePr>
            <a:graphicFrameLocks/>
          </p:cNvGraphicFramePr>
          <p:nvPr/>
        </p:nvGraphicFramePr>
        <p:xfrm>
          <a:off x="467544" y="260648"/>
          <a:ext cx="8424936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179512" y="3068960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neobsahuje rozpustené minerálne látky </a:t>
            </a:r>
          </a:p>
          <a:p>
            <a:pPr>
              <a:buFontTx/>
              <a:buChar char="-"/>
            </a:pPr>
            <a:r>
              <a:rPr lang="sk-SK" dirty="0" smtClean="0"/>
              <a:t>chemicky čistá látka</a:t>
            </a:r>
          </a:p>
          <a:p>
            <a:pPr>
              <a:buFontTx/>
              <a:buChar char="-"/>
            </a:pPr>
            <a:r>
              <a:rPr lang="sk-SK" dirty="0" smtClean="0"/>
              <a:t>pripravuje sa destiláciou</a:t>
            </a:r>
          </a:p>
          <a:p>
            <a:pPr>
              <a:buFontTx/>
              <a:buChar char="-"/>
            </a:pPr>
            <a:r>
              <a:rPr lang="sk-SK" dirty="0" smtClean="0"/>
              <a:t>používa sa v laboratóriách, do áut, žehličiek...</a:t>
            </a:r>
          </a:p>
          <a:p>
            <a:pPr>
              <a:buFontTx/>
              <a:buChar char="-"/>
            </a:pPr>
            <a:r>
              <a:rPr lang="sk-SK" dirty="0" smtClean="0"/>
              <a:t>nie je vhodná na pitie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915816" y="314096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obsahuje malé množstvo rozpustených minerálnych látok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148064" y="3140968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obsahuje väčšie množstvo rozpustených minerálnych látok </a:t>
            </a:r>
            <a:r>
              <a:rPr lang="sk-SK" dirty="0" smtClean="0"/>
              <a:t>(približne 1-3 g na liter) </a:t>
            </a:r>
          </a:p>
          <a:p>
            <a:pPr>
              <a:buFontTx/>
              <a:buChar char="-"/>
            </a:pPr>
            <a:r>
              <a:rPr lang="sk-SK" dirty="0" smtClean="0">
                <a:hlinkClick r:id="rId7"/>
              </a:rPr>
              <a:t> zloženie niektorých minerálnych vôd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7164288" y="3212976"/>
            <a:ext cx="180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obsahuje veľké množstvo rozpustených minerálnych látok</a:t>
            </a:r>
          </a:p>
          <a:p>
            <a:pPr>
              <a:buFontTx/>
              <a:buChar char="-"/>
            </a:pPr>
            <a:r>
              <a:rPr lang="sk-SK" b="1" dirty="0" smtClean="0"/>
              <a:t> </a:t>
            </a:r>
            <a:r>
              <a:rPr lang="sk-SK" dirty="0" smtClean="0"/>
              <a:t>až 35 g na liter</a:t>
            </a:r>
          </a:p>
          <a:p>
            <a:pPr>
              <a:buFontTx/>
              <a:buChar char="-"/>
            </a:pPr>
            <a:r>
              <a:rPr lang="sk-SK" dirty="0" smtClean="0"/>
              <a:t>nie je pitná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Skúmame odlišnosť destilovanej, pitnej a minerálnej vody: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205192"/>
          </a:xfrm>
        </p:spPr>
        <p:txBody>
          <a:bodyPr>
            <a:normAutofit/>
          </a:bodyPr>
          <a:lstStyle/>
          <a:p>
            <a:r>
              <a:rPr lang="sk-SK" sz="2000" b="1" u="sng" dirty="0" smtClean="0"/>
              <a:t>Pomôcky a chemikálie: </a:t>
            </a:r>
            <a:r>
              <a:rPr lang="sk-SK" sz="2000" dirty="0" smtClean="0"/>
              <a:t>3 hodinové sklíčka, 3 skúmavky, 3 zátky na skúmavky, stojan, destilovaná, pitná a minerálna voda, odmerný valec, mydlo</a:t>
            </a:r>
          </a:p>
          <a:p>
            <a:r>
              <a:rPr lang="sk-SK" sz="2000" b="1" u="sng" dirty="0" smtClean="0"/>
              <a:t>Postup:</a:t>
            </a:r>
            <a:r>
              <a:rPr lang="sk-SK" sz="2000" dirty="0" smtClean="0"/>
              <a:t>  	- na každé sklíčko nalejeme po 5 ml každej vody,</a:t>
            </a:r>
          </a:p>
          <a:p>
            <a:pPr>
              <a:buNone/>
            </a:pPr>
            <a:r>
              <a:rPr lang="sk-SK" sz="2000" dirty="0" smtClean="0"/>
              <a:t>			- sklíčka odložíme k radiátoru, aby sa voda odparila,</a:t>
            </a:r>
          </a:p>
          <a:p>
            <a:pPr>
              <a:buNone/>
            </a:pPr>
            <a:r>
              <a:rPr lang="sk-SK" sz="2000" dirty="0" smtClean="0"/>
              <a:t>			- do troch skúmaviek nalejeme po 5 ml každej vody a do 			každej pridáme ½ lyžičky nastrúhaného mydla</a:t>
            </a:r>
          </a:p>
          <a:p>
            <a:pPr>
              <a:buNone/>
            </a:pPr>
            <a:r>
              <a:rPr lang="sk-SK" sz="2000" dirty="0" smtClean="0"/>
              <a:t>			- skúmavky zátkami uzavrieme , pretrepeme a pozorujeme</a:t>
            </a:r>
          </a:p>
          <a:p>
            <a:r>
              <a:rPr lang="sk-SK" sz="2000" b="1" u="sng" dirty="0" smtClean="0"/>
              <a:t>Pozorovanie:</a:t>
            </a:r>
            <a:endParaRPr lang="sk-SK" sz="1400" b="1" u="sng" dirty="0" smtClean="0"/>
          </a:p>
          <a:p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  <p:sp>
        <p:nvSpPr>
          <p:cNvPr id="5" name="BlokTextu 4"/>
          <p:cNvSpPr txBox="1"/>
          <p:nvPr/>
        </p:nvSpPr>
        <p:spPr>
          <a:xfrm>
            <a:off x="5786446" y="6286520"/>
            <a:ext cx="3071834" cy="369332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smtClean="0"/>
              <a:t>Pozorujeme a skúmame</a:t>
            </a:r>
            <a:endParaRPr lang="sk-SK" i="1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395536" y="4581128"/>
          <a:ext cx="8208912" cy="1467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371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Destilovaná voda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Pitná voda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Minerálna voda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733">
                <a:tc>
                  <a:txBody>
                    <a:bodyPr/>
                    <a:lstStyle/>
                    <a:p>
                      <a:pPr algn="ctr"/>
                      <a:r>
                        <a:rPr lang="sk-SK" sz="1600" b="1" i="1" dirty="0" smtClean="0"/>
                        <a:t>Zvyšok na hodinovom sklíčku</a:t>
                      </a:r>
                      <a:endParaRPr lang="sk-SK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k-SK" sz="1600" b="1" i="1" dirty="0" smtClean="0"/>
                        <a:t>Množstvo peny</a:t>
                      </a:r>
                      <a:endParaRPr lang="sk-SK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1687</TotalTime>
  <Words>490</Words>
  <Application>Microsoft Office PowerPoint</Application>
  <PresentationFormat>Prezentácia na obrazovke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Arkáda</vt:lpstr>
      <vt:lpstr>Látky a ich vlastnosti</vt:lpstr>
      <vt:lpstr>Druhy vôd:</vt:lpstr>
      <vt:lpstr>Prezentácia programu PowerPoint</vt:lpstr>
      <vt:lpstr>Druhy vôd podľa skupenstva:</vt:lpstr>
      <vt:lpstr>Prezentácia programu PowerPoint</vt:lpstr>
      <vt:lpstr>Prezentácia programu PowerPoint</vt:lpstr>
      <vt:lpstr>Pitná voda:</vt:lpstr>
      <vt:lpstr>Prezentácia programu PowerPoint</vt:lpstr>
      <vt:lpstr>Skúmame odlišnosť destilovanej, pitnej a minerálnej vody: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Uzivatel</cp:lastModifiedBy>
  <cp:revision>324</cp:revision>
  <dcterms:created xsi:type="dcterms:W3CDTF">2017-09-03T06:20:55Z</dcterms:created>
  <dcterms:modified xsi:type="dcterms:W3CDTF">2021-01-18T10:41:56Z</dcterms:modified>
</cp:coreProperties>
</file>