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FF3399"/>
    <a:srgbClr val="6B00D6"/>
    <a:srgbClr val="9B37FF"/>
    <a:srgbClr val="CC99FF"/>
    <a:srgbClr val="CCCCFF"/>
    <a:srgbClr val="00FF00"/>
    <a:srgbClr val="FF6699"/>
    <a:srgbClr val="FF0066"/>
    <a:srgbClr val="B7B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7" autoAdjust="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071538" y="2130425"/>
            <a:ext cx="7386662" cy="1470025"/>
          </a:xfrm>
        </p:spPr>
        <p:txBody>
          <a:bodyPr>
            <a:noAutofit/>
          </a:bodyPr>
          <a:lstStyle>
            <a:lvl1pPr>
              <a:defRPr sz="7200" b="1"/>
            </a:lvl1pPr>
          </a:lstStyle>
          <a:p>
            <a:r>
              <a:rPr lang="sk-SK" dirty="0" err="1" smtClean="0"/>
              <a:t>Halogenidy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0" indent="0" algn="ctr">
              <a:buNone/>
              <a:defRPr sz="44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Názvoslovie </a:t>
            </a:r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dirty="0" smtClean="0"/>
              <a:t>Vyznač kladné oxidačné číslo prvkov</a:t>
            </a:r>
            <a:endParaRPr lang="sk-SK" dirty="0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1857356" y="2143116"/>
            <a:ext cx="5286412" cy="2786082"/>
            <a:chOff x="1857356" y="2143116"/>
            <a:chExt cx="5286412" cy="2786082"/>
          </a:xfrm>
        </p:grpSpPr>
        <p:sp>
          <p:nvSpPr>
            <p:cNvPr id="6" name="Oblak 5"/>
            <p:cNvSpPr/>
            <p:nvPr userDrawn="1"/>
          </p:nvSpPr>
          <p:spPr>
            <a:xfrm>
              <a:off x="1857356" y="2143116"/>
              <a:ext cx="5286412" cy="2786082"/>
            </a:xfrm>
            <a:prstGeom prst="cloud">
              <a:avLst/>
            </a:prstGeom>
            <a:gradFill flip="none" rotWithShape="1">
              <a:gsLst>
                <a:gs pos="26000">
                  <a:srgbClr val="FF9FFF"/>
                </a:gs>
                <a:gs pos="54000">
                  <a:schemeClr val="bg1"/>
                </a:gs>
                <a:gs pos="100000">
                  <a:srgbClr val="FF99F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BlokTextu 6"/>
            <p:cNvSpPr txBox="1"/>
            <p:nvPr userDrawn="1"/>
          </p:nvSpPr>
          <p:spPr>
            <a:xfrm>
              <a:off x="3571868" y="2928934"/>
              <a:ext cx="2428892" cy="1015663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k-SK" sz="60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AlCl</a:t>
              </a:r>
              <a:r>
                <a:rPr lang="sk-SK" sz="6000" b="1" baseline="-250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3</a:t>
              </a:r>
              <a:endParaRPr lang="sk-SK" sz="6000" b="1" dirty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endParaRPr>
            </a:p>
          </p:txBody>
        </p:sp>
      </p:grpSp>
      <p:sp>
        <p:nvSpPr>
          <p:cNvPr id="9" name="BlokTextu 8"/>
          <p:cNvSpPr txBox="1"/>
          <p:nvPr userDrawn="1"/>
        </p:nvSpPr>
        <p:spPr>
          <a:xfrm>
            <a:off x="1571604" y="5929330"/>
            <a:ext cx="78581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 I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 userDrawn="1"/>
        </p:nvSpPr>
        <p:spPr>
          <a:xfrm>
            <a:off x="2357422" y="5929330"/>
            <a:ext cx="78581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i="0" dirty="0" smtClean="0">
                <a:solidFill>
                  <a:srgbClr val="C00000"/>
                </a:solidFill>
                <a:latin typeface="Comic Sans MS" pitchFamily="66" charset="0"/>
              </a:rPr>
              <a:t> II</a:t>
            </a:r>
            <a:endParaRPr lang="sk-SK" sz="2800" i="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" name="BlokTextu 10"/>
          <p:cNvSpPr txBox="1"/>
          <p:nvPr userDrawn="1"/>
        </p:nvSpPr>
        <p:spPr>
          <a:xfrm>
            <a:off x="3143240" y="5929330"/>
            <a:ext cx="78581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III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BlokTextu 11"/>
          <p:cNvSpPr txBox="1"/>
          <p:nvPr userDrawn="1"/>
        </p:nvSpPr>
        <p:spPr>
          <a:xfrm>
            <a:off x="3929058" y="5929330"/>
            <a:ext cx="928694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 IV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" name="BlokTextu 12"/>
          <p:cNvSpPr txBox="1"/>
          <p:nvPr userDrawn="1"/>
        </p:nvSpPr>
        <p:spPr>
          <a:xfrm>
            <a:off x="4857752" y="5929330"/>
            <a:ext cx="78581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 V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BlokTextu 13"/>
          <p:cNvSpPr txBox="1"/>
          <p:nvPr userDrawn="1"/>
        </p:nvSpPr>
        <p:spPr>
          <a:xfrm>
            <a:off x="5643570" y="5929330"/>
            <a:ext cx="928694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 VI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" name="BlokTextu 14"/>
          <p:cNvSpPr txBox="1"/>
          <p:nvPr userDrawn="1"/>
        </p:nvSpPr>
        <p:spPr>
          <a:xfrm>
            <a:off x="6572264" y="5929330"/>
            <a:ext cx="1000132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VII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" name="BlokTextu 15"/>
          <p:cNvSpPr txBox="1"/>
          <p:nvPr userDrawn="1"/>
        </p:nvSpPr>
        <p:spPr>
          <a:xfrm>
            <a:off x="7572396" y="5929330"/>
            <a:ext cx="114300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VIII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dirty="0" smtClean="0"/>
              <a:t>Vyznač kladné oxidačné číslo prvkov</a:t>
            </a:r>
            <a:endParaRPr lang="sk-SK" dirty="0"/>
          </a:p>
        </p:txBody>
      </p:sp>
      <p:grpSp>
        <p:nvGrpSpPr>
          <p:cNvPr id="3" name="Skupina 7"/>
          <p:cNvGrpSpPr/>
          <p:nvPr userDrawn="1"/>
        </p:nvGrpSpPr>
        <p:grpSpPr>
          <a:xfrm>
            <a:off x="1857356" y="2143116"/>
            <a:ext cx="5286412" cy="2786082"/>
            <a:chOff x="1857356" y="2143116"/>
            <a:chExt cx="5286412" cy="2786082"/>
          </a:xfrm>
        </p:grpSpPr>
        <p:sp>
          <p:nvSpPr>
            <p:cNvPr id="6" name="Oblak 5"/>
            <p:cNvSpPr/>
            <p:nvPr userDrawn="1"/>
          </p:nvSpPr>
          <p:spPr>
            <a:xfrm>
              <a:off x="1857356" y="2143116"/>
              <a:ext cx="5286412" cy="2786082"/>
            </a:xfrm>
            <a:prstGeom prst="cloud">
              <a:avLst/>
            </a:prstGeom>
            <a:gradFill flip="none" rotWithShape="1">
              <a:gsLst>
                <a:gs pos="24000">
                  <a:schemeClr val="bg2">
                    <a:lumMod val="75000"/>
                  </a:schemeClr>
                </a:gs>
                <a:gs pos="56000">
                  <a:schemeClr val="bg1"/>
                </a:gs>
                <a:gs pos="100000">
                  <a:schemeClr val="bg2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BlokTextu 6"/>
            <p:cNvSpPr txBox="1"/>
            <p:nvPr userDrawn="1"/>
          </p:nvSpPr>
          <p:spPr>
            <a:xfrm>
              <a:off x="3571868" y="2928934"/>
              <a:ext cx="2428892" cy="1015663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k-SK" sz="60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AlCl</a:t>
              </a:r>
              <a:r>
                <a:rPr lang="sk-SK" sz="6000" b="1" baseline="-250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3</a:t>
              </a:r>
              <a:endParaRPr lang="sk-SK" sz="6000" b="1" dirty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endParaRPr>
            </a:p>
          </p:txBody>
        </p:sp>
      </p:grpSp>
      <p:sp>
        <p:nvSpPr>
          <p:cNvPr id="9" name="BlokTextu 8"/>
          <p:cNvSpPr txBox="1"/>
          <p:nvPr userDrawn="1"/>
        </p:nvSpPr>
        <p:spPr>
          <a:xfrm>
            <a:off x="1571604" y="5929330"/>
            <a:ext cx="78581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 I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 userDrawn="1"/>
        </p:nvSpPr>
        <p:spPr>
          <a:xfrm>
            <a:off x="2357422" y="5929330"/>
            <a:ext cx="78581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i="0" dirty="0" smtClean="0">
                <a:solidFill>
                  <a:srgbClr val="C00000"/>
                </a:solidFill>
                <a:latin typeface="Comic Sans MS" pitchFamily="66" charset="0"/>
              </a:rPr>
              <a:t> II</a:t>
            </a:r>
            <a:endParaRPr lang="sk-SK" sz="2800" i="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" name="BlokTextu 10"/>
          <p:cNvSpPr txBox="1"/>
          <p:nvPr userDrawn="1"/>
        </p:nvSpPr>
        <p:spPr>
          <a:xfrm>
            <a:off x="3143240" y="5929330"/>
            <a:ext cx="78581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III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BlokTextu 11"/>
          <p:cNvSpPr txBox="1"/>
          <p:nvPr userDrawn="1"/>
        </p:nvSpPr>
        <p:spPr>
          <a:xfrm>
            <a:off x="3929058" y="5929330"/>
            <a:ext cx="928694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 IV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" name="BlokTextu 12"/>
          <p:cNvSpPr txBox="1"/>
          <p:nvPr userDrawn="1"/>
        </p:nvSpPr>
        <p:spPr>
          <a:xfrm>
            <a:off x="4857752" y="5929330"/>
            <a:ext cx="78581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 V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BlokTextu 13"/>
          <p:cNvSpPr txBox="1"/>
          <p:nvPr userDrawn="1"/>
        </p:nvSpPr>
        <p:spPr>
          <a:xfrm>
            <a:off x="5643570" y="5929330"/>
            <a:ext cx="928694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 VI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" name="BlokTextu 14"/>
          <p:cNvSpPr txBox="1"/>
          <p:nvPr userDrawn="1"/>
        </p:nvSpPr>
        <p:spPr>
          <a:xfrm>
            <a:off x="6572264" y="5929330"/>
            <a:ext cx="1000132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VII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" name="BlokTextu 15"/>
          <p:cNvSpPr txBox="1"/>
          <p:nvPr userDrawn="1"/>
        </p:nvSpPr>
        <p:spPr>
          <a:xfrm>
            <a:off x="7572396" y="5929330"/>
            <a:ext cx="114300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  <a:latin typeface="Comic Sans MS" pitchFamily="66" charset="0"/>
              </a:rPr>
              <a:t> VIII</a:t>
            </a:r>
            <a:endParaRPr lang="sk-SK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6BB0-3344-4DF2-9E5B-BBEF1343A927}" type="datetimeFigureOut">
              <a:rPr lang="sk-SK"/>
              <a:pPr>
                <a:defRPr/>
              </a:pPr>
              <a:t>9. 3. 2021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0F8F-556F-40AD-8C06-69204AF026E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857250" y="274638"/>
            <a:ext cx="7829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/>
            <a:r>
              <a:rPr lang="sk-SK" dirty="0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57250" y="1600200"/>
            <a:ext cx="78295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dirty="0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A25D0F-3C9F-48C9-92BB-6C39969E3A24}" type="datetimeFigureOut">
              <a:rPr lang="sk-SK"/>
              <a:pPr>
                <a:defRPr/>
              </a:pPr>
              <a:t>9. 3. 2021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16AA08-6027-41DF-960E-71988E5B704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55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ln>
            <a:solidFill>
              <a:sysClr val="windowText" lastClr="000000"/>
            </a:solidFill>
          </a:ln>
          <a:solidFill>
            <a:srgbClr val="808000"/>
          </a:solidFill>
          <a:latin typeface="Comic Sans MS" pitchFamily="66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800" b="1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800" kern="1200">
          <a:solidFill>
            <a:srgbClr val="B7B75B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 kern="1200">
          <a:solidFill>
            <a:srgbClr val="B7B75B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 kern="1200">
          <a:solidFill>
            <a:srgbClr val="B7B75B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 kern="1200">
          <a:solidFill>
            <a:srgbClr val="B7B7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0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gif"/><Relationship Id="rId5" Type="http://schemas.openxmlformats.org/officeDocument/2006/relationships/image" Target="../media/image14.gif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hyperlink" Target="http://www.beruska8.cz/" TargetMode="External"/><Relationship Id="rId7" Type="http://schemas.openxmlformats.org/officeDocument/2006/relationships/image" Target="../media/image17.gif"/><Relationship Id="rId2" Type="http://schemas.openxmlformats.org/officeDocument/2006/relationships/hyperlink" Target="http://www.clker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hyperlink" Target="http://www.sirmi.ic.cz/" TargetMode="External"/><Relationship Id="rId9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5214942" y="5214950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Názvoslovie </a:t>
            </a:r>
            <a:endParaRPr lang="sk-SK" sz="4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pic>
        <p:nvPicPr>
          <p:cNvPr id="4" name="Obrázok 3" descr="skriatok_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642918"/>
            <a:ext cx="2952754" cy="2952754"/>
          </a:xfrm>
          <a:prstGeom prst="rect">
            <a:avLst/>
          </a:prstGeom>
        </p:spPr>
      </p:pic>
      <p:pic>
        <p:nvPicPr>
          <p:cNvPr id="5" name="Obrázok 4" descr="12362685161254335879gurica_flower_girl_2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380" y="3500438"/>
            <a:ext cx="3153240" cy="2711787"/>
          </a:xfrm>
          <a:prstGeom prst="rect">
            <a:avLst/>
          </a:prstGeom>
        </p:spPr>
      </p:pic>
      <p:pic>
        <p:nvPicPr>
          <p:cNvPr id="6" name="Obrázok 5" descr="1197106396143085742biswajyotim_Bee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3929066"/>
            <a:ext cx="2037736" cy="2417790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642910" y="2214554"/>
            <a:ext cx="550072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8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Halogenidy</a:t>
            </a:r>
            <a:r>
              <a:rPr lang="sk-SK" sz="80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endParaRPr lang="sk-SK" sz="80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357166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Klikni na správnu príponu kladného oxidačného čísla</a:t>
            </a:r>
            <a:endParaRPr lang="sk-SK" sz="32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857356" y="4929198"/>
            <a:ext cx="1357322" cy="523220"/>
          </a:xfrm>
          <a:prstGeom prst="rect">
            <a:avLst/>
          </a:prstGeom>
          <a:gradFill>
            <a:gsLst>
              <a:gs pos="33000">
                <a:srgbClr val="FFFF00"/>
              </a:gs>
              <a:gs pos="66000">
                <a:schemeClr val="bg1"/>
              </a:gs>
              <a:gs pos="100000">
                <a:srgbClr val="FF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00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ný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14678" y="4929198"/>
            <a:ext cx="1357322" cy="523220"/>
          </a:xfrm>
          <a:prstGeom prst="rect">
            <a:avLst/>
          </a:prstGeom>
          <a:gradFill>
            <a:gsLst>
              <a:gs pos="33000">
                <a:srgbClr val="FFFF00"/>
              </a:gs>
              <a:gs pos="66000">
                <a:schemeClr val="bg1"/>
              </a:gs>
              <a:gs pos="100000">
                <a:srgbClr val="FF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00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natý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572000" y="4929198"/>
            <a:ext cx="1357322" cy="523220"/>
          </a:xfrm>
          <a:prstGeom prst="rect">
            <a:avLst/>
          </a:prstGeom>
          <a:gradFill>
            <a:gsLst>
              <a:gs pos="33000">
                <a:srgbClr val="FFFF00"/>
              </a:gs>
              <a:gs pos="66000">
                <a:schemeClr val="bg1"/>
              </a:gs>
              <a:gs pos="100000">
                <a:srgbClr val="FF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00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itý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929322" y="4929198"/>
            <a:ext cx="1357322" cy="523220"/>
          </a:xfrm>
          <a:prstGeom prst="rect">
            <a:avLst/>
          </a:prstGeom>
          <a:gradFill>
            <a:gsLst>
              <a:gs pos="33000">
                <a:srgbClr val="FFFF00"/>
              </a:gs>
              <a:gs pos="66000">
                <a:schemeClr val="bg1"/>
              </a:gs>
              <a:gs pos="100000">
                <a:srgbClr val="FF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00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ičitý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357290" y="5429264"/>
            <a:ext cx="1500198" cy="523220"/>
          </a:xfrm>
          <a:prstGeom prst="rect">
            <a:avLst/>
          </a:prstGeom>
          <a:gradFill>
            <a:gsLst>
              <a:gs pos="33000">
                <a:srgbClr val="FFFF00"/>
              </a:gs>
              <a:gs pos="66000">
                <a:schemeClr val="bg1"/>
              </a:gs>
              <a:gs pos="100000">
                <a:srgbClr val="FF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00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ičný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857488" y="5429264"/>
            <a:ext cx="1500198" cy="523220"/>
          </a:xfrm>
          <a:prstGeom prst="rect">
            <a:avLst/>
          </a:prstGeom>
          <a:gradFill>
            <a:gsLst>
              <a:gs pos="33000">
                <a:srgbClr val="FFFF00"/>
              </a:gs>
              <a:gs pos="66000">
                <a:schemeClr val="bg1"/>
              </a:gs>
              <a:gs pos="100000">
                <a:srgbClr val="FF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00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ový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357686" y="5429264"/>
            <a:ext cx="1428760" cy="523220"/>
          </a:xfrm>
          <a:prstGeom prst="rect">
            <a:avLst/>
          </a:prstGeom>
          <a:gradFill>
            <a:gsLst>
              <a:gs pos="33000">
                <a:srgbClr val="FFFF00"/>
              </a:gs>
              <a:gs pos="66000">
                <a:schemeClr val="bg1"/>
              </a:gs>
              <a:gs pos="100000">
                <a:srgbClr val="FF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00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-istý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786446" y="5429264"/>
            <a:ext cx="1857388" cy="523220"/>
          </a:xfrm>
          <a:prstGeom prst="rect">
            <a:avLst/>
          </a:prstGeom>
          <a:gradFill>
            <a:gsLst>
              <a:gs pos="33000">
                <a:srgbClr val="FFFF00"/>
              </a:gs>
              <a:gs pos="66000">
                <a:schemeClr val="bg1"/>
              </a:gs>
              <a:gs pos="100000">
                <a:srgbClr val="FF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00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ičelý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" name="Zahnutý roh 10"/>
          <p:cNvSpPr/>
          <p:nvPr/>
        </p:nvSpPr>
        <p:spPr>
          <a:xfrm>
            <a:off x="2500298" y="1857364"/>
            <a:ext cx="4286280" cy="2643206"/>
          </a:xfrm>
          <a:prstGeom prst="foldedCorner">
            <a:avLst/>
          </a:prstGeom>
          <a:gradFill>
            <a:gsLst>
              <a:gs pos="3000">
                <a:srgbClr val="FFFF00"/>
              </a:gs>
              <a:gs pos="66000">
                <a:schemeClr val="bg1"/>
              </a:gs>
              <a:gs pos="100000">
                <a:srgbClr val="FF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500430" y="2500306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FCl</a:t>
            </a:r>
            <a:r>
              <a:rPr lang="sk-SK" sz="60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5</a:t>
            </a:r>
            <a:endParaRPr lang="sk-SK" sz="60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pic>
        <p:nvPicPr>
          <p:cNvPr id="13" name="Obrázok 12" descr="skriatok_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571743"/>
            <a:ext cx="1928826" cy="2479919"/>
          </a:xfrm>
          <a:prstGeom prst="rect">
            <a:avLst/>
          </a:prstGeom>
        </p:spPr>
      </p:pic>
      <p:pic>
        <p:nvPicPr>
          <p:cNvPr id="14" name="Obrázok 13" descr="skriatok_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857232"/>
            <a:ext cx="2000264" cy="2037135"/>
          </a:xfrm>
          <a:prstGeom prst="rect">
            <a:avLst/>
          </a:prstGeom>
        </p:spPr>
      </p:pic>
      <p:pic>
        <p:nvPicPr>
          <p:cNvPr id="15" name="Obrázok 14" descr="skriatok_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1185947"/>
            <a:ext cx="1428759" cy="1742987"/>
          </a:xfrm>
          <a:prstGeom prst="rect">
            <a:avLst/>
          </a:prstGeom>
        </p:spPr>
      </p:pic>
      <p:sp>
        <p:nvSpPr>
          <p:cNvPr id="16" name="Šípka doprava 15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 flip="none" rotWithShape="1">
            <a:gsLst>
              <a:gs pos="33000">
                <a:srgbClr val="FFFF00"/>
              </a:gs>
              <a:gs pos="66000">
                <a:schemeClr val="bg1"/>
              </a:gs>
              <a:gs pos="100000">
                <a:srgbClr val="FF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ok 13" descr="12231391601893897086flask.svg.med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819065">
            <a:off x="4057520" y="844819"/>
            <a:ext cx="2572647" cy="4147162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714348" y="357166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Klikni na správnu príponu kladného oxidačného čísla</a:t>
            </a:r>
            <a:endParaRPr lang="sk-SK" sz="32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857356" y="4929198"/>
            <a:ext cx="1357322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ný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14678" y="4929198"/>
            <a:ext cx="1357322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natý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572000" y="4929198"/>
            <a:ext cx="1357322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itý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929322" y="4929198"/>
            <a:ext cx="1357322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ičitý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357290" y="5429264"/>
            <a:ext cx="1500198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ičný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857488" y="5429264"/>
            <a:ext cx="1500198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ový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357686" y="5429264"/>
            <a:ext cx="1428760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-istý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786446" y="5429264"/>
            <a:ext cx="1857388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ičelý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786182" y="2786058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OsF</a:t>
            </a:r>
            <a:r>
              <a:rPr lang="sk-SK" sz="60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8</a:t>
            </a:r>
            <a:endParaRPr lang="sk-SK" sz="60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pic>
        <p:nvPicPr>
          <p:cNvPr id="15" name="Obrázok 14" descr="skriatok_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2571743"/>
            <a:ext cx="1928826" cy="2479919"/>
          </a:xfrm>
          <a:prstGeom prst="rect">
            <a:avLst/>
          </a:prstGeom>
        </p:spPr>
      </p:pic>
      <p:pic>
        <p:nvPicPr>
          <p:cNvPr id="16" name="Obrázok 15" descr="skriatok_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857232"/>
            <a:ext cx="2000264" cy="2037135"/>
          </a:xfrm>
          <a:prstGeom prst="rect">
            <a:avLst/>
          </a:prstGeom>
        </p:spPr>
      </p:pic>
      <p:pic>
        <p:nvPicPr>
          <p:cNvPr id="17" name="Obrázok 16" descr="skriatok_1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1185947"/>
            <a:ext cx="1428759" cy="1742987"/>
          </a:xfrm>
          <a:prstGeom prst="rect">
            <a:avLst/>
          </a:prstGeom>
        </p:spPr>
      </p:pic>
      <p:pic>
        <p:nvPicPr>
          <p:cNvPr id="18" name="Obrázok 17" descr="skriatok_1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4876" y="3214686"/>
            <a:ext cx="2143140" cy="2057677"/>
          </a:xfrm>
          <a:prstGeom prst="rect">
            <a:avLst/>
          </a:prstGeom>
        </p:spPr>
      </p:pic>
      <p:sp>
        <p:nvSpPr>
          <p:cNvPr id="19" name="Šípka doprava 18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 flip="none" rotWithShape="1">
            <a:gsLst>
              <a:gs pos="0">
                <a:srgbClr val="FF6699"/>
              </a:gs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ok 13" descr="12231391601893897086flask.svg.med.pn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819065">
            <a:off x="4000234" y="928105"/>
            <a:ext cx="2572647" cy="4147162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714348" y="357166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Klikni na správnu príponu kladného oxidačného čísla</a:t>
            </a:r>
            <a:endParaRPr lang="sk-SK" sz="32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857356" y="4929198"/>
            <a:ext cx="1357322" cy="523220"/>
          </a:xfrm>
          <a:prstGeom prst="rect">
            <a:avLst/>
          </a:prstGeom>
          <a:gradFill flip="none" rotWithShape="1">
            <a:gsLst>
              <a:gs pos="3300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14678" y="4929198"/>
            <a:ext cx="1357322" cy="523220"/>
          </a:xfrm>
          <a:prstGeom prst="rect">
            <a:avLst/>
          </a:prstGeom>
          <a:gradFill>
            <a:gsLst>
              <a:gs pos="3300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natý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357290" y="5429264"/>
            <a:ext cx="1500198" cy="523220"/>
          </a:xfrm>
          <a:prstGeom prst="rect">
            <a:avLst/>
          </a:prstGeom>
          <a:gradFill>
            <a:gsLst>
              <a:gs pos="3300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ičný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857488" y="5429264"/>
            <a:ext cx="1500198" cy="523220"/>
          </a:xfrm>
          <a:prstGeom prst="rect">
            <a:avLst/>
          </a:prstGeom>
          <a:gradFill>
            <a:gsLst>
              <a:gs pos="3300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ový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357686" y="5429264"/>
            <a:ext cx="1428760" cy="523220"/>
          </a:xfrm>
          <a:prstGeom prst="rect">
            <a:avLst/>
          </a:prstGeom>
          <a:gradFill>
            <a:gsLst>
              <a:gs pos="3300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-istý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786446" y="5429264"/>
            <a:ext cx="1857388" cy="523220"/>
          </a:xfrm>
          <a:prstGeom prst="rect">
            <a:avLst/>
          </a:prstGeom>
          <a:gradFill>
            <a:gsLst>
              <a:gs pos="3300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ičelý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571868" y="2857496"/>
            <a:ext cx="278608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SiBr</a:t>
            </a:r>
            <a:r>
              <a:rPr lang="sk-SK" sz="60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4</a:t>
            </a:r>
            <a:endParaRPr lang="sk-SK" sz="60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pic>
        <p:nvPicPr>
          <p:cNvPr id="13" name="Obrázok 12" descr="skriatok_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2571743"/>
            <a:ext cx="1928826" cy="2479919"/>
          </a:xfrm>
          <a:prstGeom prst="rect">
            <a:avLst/>
          </a:prstGeom>
        </p:spPr>
      </p:pic>
      <p:pic>
        <p:nvPicPr>
          <p:cNvPr id="15" name="Obrázok 14" descr="skriatok_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857232"/>
            <a:ext cx="2000264" cy="2037135"/>
          </a:xfrm>
          <a:prstGeom prst="rect">
            <a:avLst/>
          </a:prstGeom>
        </p:spPr>
      </p:pic>
      <p:pic>
        <p:nvPicPr>
          <p:cNvPr id="16" name="Obrázok 15" descr="skriatok_9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6578" y="1714488"/>
            <a:ext cx="1714512" cy="2116681"/>
          </a:xfrm>
          <a:prstGeom prst="rect">
            <a:avLst/>
          </a:prstGeom>
        </p:spPr>
      </p:pic>
      <p:pic>
        <p:nvPicPr>
          <p:cNvPr id="17" name="Obrázok 16" descr="skriatok_1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7686" y="1185947"/>
            <a:ext cx="1428759" cy="1742987"/>
          </a:xfrm>
          <a:prstGeom prst="rect">
            <a:avLst/>
          </a:prstGeom>
        </p:spPr>
      </p:pic>
      <p:sp>
        <p:nvSpPr>
          <p:cNvPr id="19" name="Šípka doprava 18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 flip="none" rotWithShape="1">
            <a:gsLst>
              <a:gs pos="33000">
                <a:srgbClr val="CCCCFF"/>
              </a:gs>
              <a:gs pos="66000">
                <a:schemeClr val="bg1"/>
              </a:gs>
              <a:gs pos="100000">
                <a:srgbClr val="CCCC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1" name="Obrázok 20" descr="skriatok_1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14876" y="3214686"/>
            <a:ext cx="2143140" cy="205767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572000" y="4929198"/>
            <a:ext cx="1357322" cy="523220"/>
          </a:xfrm>
          <a:prstGeom prst="rect">
            <a:avLst/>
          </a:prstGeom>
          <a:gradFill>
            <a:gsLst>
              <a:gs pos="3300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itý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929322" y="4929198"/>
            <a:ext cx="1357322" cy="523220"/>
          </a:xfrm>
          <a:prstGeom prst="rect">
            <a:avLst/>
          </a:prstGeom>
          <a:gradFill>
            <a:gsLst>
              <a:gs pos="3300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ičitý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9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57224" y="2000240"/>
            <a:ext cx="72152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err="1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Mgr.Mariana</a:t>
            </a:r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4000" b="1" dirty="0" err="1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Pavelčáková</a:t>
            </a:r>
            <a:endParaRPr lang="sk-SK" sz="4000" b="1" dirty="0" smtClean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                        ©2010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071538" y="4714884"/>
            <a:ext cx="44291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Obrázky:</a:t>
            </a:r>
          </a:p>
          <a:p>
            <a:r>
              <a:rPr lang="sk-SK" sz="1600" b="1" dirty="0" err="1" smtClean="0">
                <a:solidFill>
                  <a:srgbClr val="808000"/>
                </a:solidFill>
                <a:latin typeface="Comic Sans MS" pitchFamily="66" charset="0"/>
                <a:hlinkClick r:id="rId2"/>
              </a:rPr>
              <a:t>www.clker.com</a:t>
            </a:r>
            <a:endParaRPr lang="sk-SK" sz="1600" b="1" dirty="0" smtClean="0">
              <a:solidFill>
                <a:srgbClr val="808000"/>
              </a:solidFill>
              <a:latin typeface="Comic Sans MS" pitchFamily="66" charset="0"/>
            </a:endParaRPr>
          </a:p>
          <a:p>
            <a:r>
              <a:rPr lang="sk-SK" sz="1600" b="1" dirty="0" smtClean="0">
                <a:solidFill>
                  <a:srgbClr val="808000"/>
                </a:solidFill>
                <a:latin typeface="Comic Sans MS" pitchFamily="66" charset="0"/>
                <a:hlinkClick r:id="rId3"/>
              </a:rPr>
              <a:t>www.beruska8.cz</a:t>
            </a:r>
            <a:endParaRPr lang="sk-SK" sz="1600" b="1" dirty="0" smtClean="0">
              <a:solidFill>
                <a:srgbClr val="808000"/>
              </a:solidFill>
              <a:latin typeface="Comic Sans MS" pitchFamily="66" charset="0"/>
            </a:endParaRPr>
          </a:p>
          <a:p>
            <a:r>
              <a:rPr lang="sk-SK" sz="1600" b="1" dirty="0" err="1" smtClean="0">
                <a:solidFill>
                  <a:srgbClr val="808000"/>
                </a:solidFill>
                <a:latin typeface="Comic Sans MS" pitchFamily="66" charset="0"/>
                <a:hlinkClick r:id="rId4"/>
              </a:rPr>
              <a:t>www.sirmi.ic.cz</a:t>
            </a:r>
            <a:endParaRPr lang="sk-SK" sz="1600" b="1" dirty="0" smtClean="0">
              <a:solidFill>
                <a:srgbClr val="808000"/>
              </a:solidFill>
              <a:latin typeface="Comic Sans MS" pitchFamily="66" charset="0"/>
            </a:endParaRPr>
          </a:p>
          <a:p>
            <a:r>
              <a:rPr lang="sk-SK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Šablónka:</a:t>
            </a:r>
          </a:p>
          <a:p>
            <a:r>
              <a:rPr lang="sk-SK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Slávka </a:t>
            </a:r>
            <a:r>
              <a:rPr lang="sk-SK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Kalakayová</a:t>
            </a:r>
            <a:endParaRPr lang="sk-SK" sz="2000" b="1" dirty="0" smtClean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  <a:p>
            <a:endParaRPr lang="sk-SK" b="1" dirty="0" smtClean="0">
              <a:solidFill>
                <a:srgbClr val="808000"/>
              </a:solidFill>
              <a:latin typeface="Comic Sans MS" pitchFamily="66" charset="0"/>
            </a:endParaRPr>
          </a:p>
          <a:p>
            <a:endParaRPr lang="sk-SK" dirty="0"/>
          </a:p>
        </p:txBody>
      </p:sp>
      <p:pic>
        <p:nvPicPr>
          <p:cNvPr id="4" name="Obrázok 3" descr="1206571562785160653nicubunu_RPG_map_symbols_Wooden_Bridge.svg.m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43570" y="4857760"/>
            <a:ext cx="1714512" cy="1154438"/>
          </a:xfrm>
          <a:prstGeom prst="rect">
            <a:avLst/>
          </a:prstGeom>
        </p:spPr>
      </p:pic>
      <p:pic>
        <p:nvPicPr>
          <p:cNvPr id="6" name="Obrázok 5" descr="lienky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00826" y="4143380"/>
            <a:ext cx="2371725" cy="2381250"/>
          </a:xfrm>
          <a:prstGeom prst="rect">
            <a:avLst/>
          </a:prstGeom>
        </p:spPr>
      </p:pic>
      <p:pic>
        <p:nvPicPr>
          <p:cNvPr id="7" name="Obrázok 6" descr="slimak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71934" y="5000636"/>
            <a:ext cx="2381250" cy="1590675"/>
          </a:xfrm>
          <a:prstGeom prst="rect">
            <a:avLst/>
          </a:prstGeom>
        </p:spPr>
      </p:pic>
      <p:pic>
        <p:nvPicPr>
          <p:cNvPr id="12" name="Obrázok 11" descr="skriatok_11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57752" y="2786058"/>
            <a:ext cx="2624145" cy="2519501"/>
          </a:xfrm>
          <a:prstGeom prst="rect">
            <a:avLst/>
          </a:prstGeom>
        </p:spPr>
      </p:pic>
      <p:pic>
        <p:nvPicPr>
          <p:cNvPr id="17" name="Obrázok 16" descr="57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14480" y="3000372"/>
            <a:ext cx="1995483" cy="1620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357166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Klikni na hodnotu kladného oxidačného čísla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857356" y="2285992"/>
            <a:ext cx="5143536" cy="2714644"/>
            <a:chOff x="1857356" y="2285992"/>
            <a:chExt cx="5143536" cy="2714644"/>
          </a:xfrm>
        </p:grpSpPr>
        <p:sp>
          <p:nvSpPr>
            <p:cNvPr id="3" name="Oblak 2"/>
            <p:cNvSpPr/>
            <p:nvPr/>
          </p:nvSpPr>
          <p:spPr>
            <a:xfrm>
              <a:off x="1857356" y="2285992"/>
              <a:ext cx="5143536" cy="2714644"/>
            </a:xfrm>
            <a:prstGeom prst="cloud">
              <a:avLst/>
            </a:prstGeom>
            <a:gradFill>
              <a:gsLst>
                <a:gs pos="21000">
                  <a:srgbClr val="FF6699"/>
                </a:gs>
                <a:gs pos="65000">
                  <a:schemeClr val="bg1"/>
                </a:gs>
                <a:gs pos="100000">
                  <a:srgbClr val="FF6699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" name="BlokTextu 3"/>
            <p:cNvSpPr txBox="1"/>
            <p:nvPr/>
          </p:nvSpPr>
          <p:spPr>
            <a:xfrm>
              <a:off x="3286116" y="2928934"/>
              <a:ext cx="23574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66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AlCl</a:t>
              </a:r>
              <a:r>
                <a:rPr lang="sk-SK" sz="6600" b="1" baseline="-250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3</a:t>
              </a:r>
              <a:endParaRPr lang="sk-SK" sz="6600" b="1" dirty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BlokTextu 4"/>
          <p:cNvSpPr txBox="1"/>
          <p:nvPr/>
        </p:nvSpPr>
        <p:spPr>
          <a:xfrm>
            <a:off x="857224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  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785918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714612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500694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VI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572000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643306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IV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429520" y="5786454"/>
            <a:ext cx="1214446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VIII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429388" y="5786454"/>
            <a:ext cx="1000132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VII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pic>
        <p:nvPicPr>
          <p:cNvPr id="16" name="Obrázok 15" descr="skriatok_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928670"/>
            <a:ext cx="1571636" cy="2020674"/>
          </a:xfrm>
          <a:prstGeom prst="rect">
            <a:avLst/>
          </a:prstGeom>
        </p:spPr>
      </p:pic>
      <p:sp>
        <p:nvSpPr>
          <p:cNvPr id="17" name="Šípka doprava 16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 flip="none" rotWithShape="1">
            <a:gsLst>
              <a:gs pos="3300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1" animBg="1"/>
      <p:bldP spid="12" grpId="0" animBg="1"/>
      <p:bldP spid="13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357166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Klikni na hodnotu kladného oxidačného čísla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857356" y="2285992"/>
            <a:ext cx="5143536" cy="2714644"/>
            <a:chOff x="1857356" y="2285992"/>
            <a:chExt cx="5143536" cy="2714644"/>
          </a:xfrm>
        </p:grpSpPr>
        <p:sp>
          <p:nvSpPr>
            <p:cNvPr id="3" name="Oblak 2"/>
            <p:cNvSpPr/>
            <p:nvPr/>
          </p:nvSpPr>
          <p:spPr>
            <a:xfrm>
              <a:off x="1857356" y="2285992"/>
              <a:ext cx="5143536" cy="2714644"/>
            </a:xfrm>
            <a:prstGeom prst="cloud">
              <a:avLst/>
            </a:prstGeom>
            <a:gradFill>
              <a:gsLst>
                <a:gs pos="20000">
                  <a:srgbClr val="99FF66"/>
                </a:gs>
                <a:gs pos="54000">
                  <a:schemeClr val="bg1"/>
                </a:gs>
                <a:gs pos="100000">
                  <a:srgbClr val="99FF66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" name="BlokTextu 3"/>
            <p:cNvSpPr txBox="1"/>
            <p:nvPr/>
          </p:nvSpPr>
          <p:spPr>
            <a:xfrm>
              <a:off x="3286116" y="2928934"/>
              <a:ext cx="2357454" cy="11079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66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B7B75B"/>
                  </a:solidFill>
                  <a:latin typeface="Comic Sans MS" pitchFamily="66" charset="0"/>
                </a:rPr>
                <a:t>MnF</a:t>
              </a:r>
              <a:r>
                <a:rPr lang="sk-SK" sz="6600" b="1" baseline="-250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B7B75B"/>
                  </a:solidFill>
                  <a:latin typeface="Comic Sans MS" pitchFamily="66" charset="0"/>
                </a:rPr>
                <a:t>6</a:t>
              </a:r>
              <a:endParaRPr lang="sk-SK" sz="6600" b="1" dirty="0">
                <a:ln>
                  <a:solidFill>
                    <a:sysClr val="windowText" lastClr="000000"/>
                  </a:solidFill>
                </a:ln>
                <a:solidFill>
                  <a:srgbClr val="B7B75B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BlokTextu 4"/>
          <p:cNvSpPr txBox="1"/>
          <p:nvPr/>
        </p:nvSpPr>
        <p:spPr>
          <a:xfrm>
            <a:off x="857224" y="5786454"/>
            <a:ext cx="928694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 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785918" y="5786454"/>
            <a:ext cx="928694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714612" y="5786454"/>
            <a:ext cx="928694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500694" y="5786454"/>
            <a:ext cx="928694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VI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572000" y="5786454"/>
            <a:ext cx="928694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643306" y="5786454"/>
            <a:ext cx="928694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IV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429520" y="5786454"/>
            <a:ext cx="1214446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VIII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429388" y="5786454"/>
            <a:ext cx="1000132" cy="523220"/>
          </a:xfrm>
          <a:prstGeom prst="rect">
            <a:avLst/>
          </a:prstGeom>
          <a:gradFill>
            <a:gsLst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VII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pic>
        <p:nvPicPr>
          <p:cNvPr id="18" name="Obrázok 17" descr="skriatok_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075442"/>
            <a:ext cx="1928826" cy="2190362"/>
          </a:xfrm>
          <a:prstGeom prst="rect">
            <a:avLst/>
          </a:prstGeom>
        </p:spPr>
      </p:pic>
      <p:pic>
        <p:nvPicPr>
          <p:cNvPr id="19" name="Obrázok 18" descr="skriatok_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928670"/>
            <a:ext cx="1571636" cy="2020674"/>
          </a:xfrm>
          <a:prstGeom prst="rect">
            <a:avLst/>
          </a:prstGeom>
        </p:spPr>
      </p:pic>
      <p:sp>
        <p:nvSpPr>
          <p:cNvPr id="20" name="Šípka doprava 19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 flip="none" rotWithShape="1">
            <a:gsLst>
              <a:gs pos="0">
                <a:srgbClr val="FF6699"/>
              </a:gs>
              <a:gs pos="33000">
                <a:srgbClr val="00FF00"/>
              </a:gs>
              <a:gs pos="66000">
                <a:schemeClr val="bg1"/>
              </a:gs>
              <a:gs pos="100000">
                <a:srgbClr val="00FF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357166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Klikni na hodnotu kladného oxidačného čísla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857356" y="2285992"/>
            <a:ext cx="5143536" cy="2714644"/>
            <a:chOff x="1857356" y="2285992"/>
            <a:chExt cx="5143536" cy="2714644"/>
          </a:xfrm>
        </p:grpSpPr>
        <p:sp>
          <p:nvSpPr>
            <p:cNvPr id="3" name="Oblak 2"/>
            <p:cNvSpPr/>
            <p:nvPr/>
          </p:nvSpPr>
          <p:spPr>
            <a:xfrm>
              <a:off x="1857356" y="2285992"/>
              <a:ext cx="5143536" cy="2714644"/>
            </a:xfrm>
            <a:prstGeom prst="cloud">
              <a:avLst/>
            </a:prstGeom>
            <a:gradFill>
              <a:gsLst>
                <a:gs pos="21000">
                  <a:srgbClr val="FF6699"/>
                </a:gs>
                <a:gs pos="65000">
                  <a:schemeClr val="bg1"/>
                </a:gs>
                <a:gs pos="100000">
                  <a:srgbClr val="FF6699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" name="BlokTextu 3"/>
            <p:cNvSpPr txBox="1"/>
            <p:nvPr/>
          </p:nvSpPr>
          <p:spPr>
            <a:xfrm>
              <a:off x="3286116" y="2928934"/>
              <a:ext cx="23574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66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AlCl</a:t>
              </a:r>
              <a:r>
                <a:rPr lang="sk-SK" sz="6600" b="1" baseline="-250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3</a:t>
              </a:r>
              <a:endParaRPr lang="sk-SK" sz="6600" b="1" dirty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BlokTextu 4"/>
          <p:cNvSpPr txBox="1"/>
          <p:nvPr/>
        </p:nvSpPr>
        <p:spPr>
          <a:xfrm>
            <a:off x="857224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  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785918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714612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500694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VI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572000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643306" y="5786454"/>
            <a:ext cx="928694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IV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429520" y="5786454"/>
            <a:ext cx="1214446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VIII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429388" y="5786454"/>
            <a:ext cx="1000132" cy="52322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VII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pic>
        <p:nvPicPr>
          <p:cNvPr id="16" name="Obrázok 15" descr="skriatok_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928670"/>
            <a:ext cx="1571636" cy="2020674"/>
          </a:xfrm>
          <a:prstGeom prst="rect">
            <a:avLst/>
          </a:prstGeom>
        </p:spPr>
      </p:pic>
      <p:sp>
        <p:nvSpPr>
          <p:cNvPr id="17" name="Šípka doprava 16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 flip="none" rotWithShape="1">
            <a:gsLst>
              <a:gs pos="33000">
                <a:srgbClr val="FF6699"/>
              </a:gs>
              <a:gs pos="66000">
                <a:schemeClr val="bg1"/>
              </a:gs>
              <a:gs pos="100000">
                <a:srgbClr val="FF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8" name="Obrázok 17" descr="skriatok_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075442"/>
            <a:ext cx="1928826" cy="2190362"/>
          </a:xfrm>
          <a:prstGeom prst="rect">
            <a:avLst/>
          </a:prstGeom>
        </p:spPr>
      </p:pic>
      <p:pic>
        <p:nvPicPr>
          <p:cNvPr id="20" name="Obrázok 19" descr="skriatok_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857232"/>
            <a:ext cx="2024062" cy="170205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357166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Klikni na hodnotu kladného oxidačného čísla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857356" y="2285992"/>
            <a:ext cx="5143536" cy="2714644"/>
            <a:chOff x="1857356" y="2285992"/>
            <a:chExt cx="5143536" cy="2714644"/>
          </a:xfrm>
          <a:gradFill>
            <a:gsLst>
              <a:gs pos="26000">
                <a:srgbClr val="CCCCFF"/>
              </a:gs>
              <a:gs pos="65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3" name="Oblak 2"/>
            <p:cNvSpPr/>
            <p:nvPr/>
          </p:nvSpPr>
          <p:spPr>
            <a:xfrm>
              <a:off x="1857356" y="2285992"/>
              <a:ext cx="5143536" cy="2714644"/>
            </a:xfrm>
            <a:prstGeom prst="cloud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" name="BlokTextu 3"/>
            <p:cNvSpPr txBox="1"/>
            <p:nvPr/>
          </p:nvSpPr>
          <p:spPr>
            <a:xfrm>
              <a:off x="3286116" y="2928934"/>
              <a:ext cx="2357454" cy="110799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66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PbF</a:t>
              </a:r>
              <a:r>
                <a:rPr lang="sk-SK" sz="6600" b="1" baseline="-250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4</a:t>
              </a:r>
              <a:endParaRPr lang="sk-SK" sz="6600" b="1" dirty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BlokTextu 4"/>
          <p:cNvSpPr txBox="1"/>
          <p:nvPr/>
        </p:nvSpPr>
        <p:spPr>
          <a:xfrm>
            <a:off x="857224" y="5786454"/>
            <a:ext cx="928694" cy="523220"/>
          </a:xfrm>
          <a:prstGeom prst="rect">
            <a:avLst/>
          </a:prstGeom>
          <a:gradFill flip="none" rotWithShape="1">
            <a:gsLst>
              <a:gs pos="20000">
                <a:schemeClr val="accent1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 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785918" y="5786454"/>
            <a:ext cx="928694" cy="523220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714612" y="5786454"/>
            <a:ext cx="928694" cy="523220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500694" y="5786454"/>
            <a:ext cx="928694" cy="523220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VI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572000" y="5786454"/>
            <a:ext cx="928694" cy="523220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643306" y="5786454"/>
            <a:ext cx="928694" cy="523220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IV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429520" y="5786454"/>
            <a:ext cx="1214446" cy="523220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VIII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429388" y="5786454"/>
            <a:ext cx="1000132" cy="523220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VII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7" name="Obrázok 16" descr="skriatok_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075442"/>
            <a:ext cx="1928826" cy="2190362"/>
          </a:xfrm>
          <a:prstGeom prst="rect">
            <a:avLst/>
          </a:prstGeom>
        </p:spPr>
      </p:pic>
      <p:pic>
        <p:nvPicPr>
          <p:cNvPr id="18" name="Obrázok 17" descr="skriatok_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928670"/>
            <a:ext cx="1571636" cy="2020674"/>
          </a:xfrm>
          <a:prstGeom prst="rect">
            <a:avLst/>
          </a:prstGeom>
        </p:spPr>
      </p:pic>
      <p:pic>
        <p:nvPicPr>
          <p:cNvPr id="19" name="Obrázok 18" descr="skriatok_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857232"/>
            <a:ext cx="2024062" cy="1702052"/>
          </a:xfrm>
          <a:prstGeom prst="rect">
            <a:avLst/>
          </a:prstGeom>
        </p:spPr>
      </p:pic>
      <p:sp>
        <p:nvSpPr>
          <p:cNvPr id="21" name="Šípka doprava 20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 flip="none" rotWithShape="1">
            <a:gsLst>
              <a:gs pos="33000">
                <a:srgbClr val="CCCCFF"/>
              </a:gs>
              <a:gs pos="66000">
                <a:schemeClr val="bg1"/>
              </a:gs>
              <a:gs pos="100000">
                <a:srgbClr val="CCCC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" name="Obrázok 19" descr="skriatok_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2132" y="1276335"/>
            <a:ext cx="2357454" cy="180738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357166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Klikni na hodnotu kladného oxidačného čísla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857356" y="2285992"/>
            <a:ext cx="5143536" cy="2714644"/>
            <a:chOff x="1857356" y="2285992"/>
            <a:chExt cx="5143536" cy="2714644"/>
          </a:xfrm>
          <a:gradFill>
            <a:gsLst>
              <a:gs pos="26000">
                <a:srgbClr val="CCCCFF"/>
              </a:gs>
              <a:gs pos="65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3" name="Oblak 2"/>
            <p:cNvSpPr/>
            <p:nvPr/>
          </p:nvSpPr>
          <p:spPr>
            <a:xfrm>
              <a:off x="1857356" y="2285992"/>
              <a:ext cx="5143536" cy="2714644"/>
            </a:xfrm>
            <a:prstGeom prst="cloud">
              <a:avLst/>
            </a:prstGeom>
            <a:gradFill>
              <a:gsLst>
                <a:gs pos="22000">
                  <a:schemeClr val="bg2">
                    <a:lumMod val="75000"/>
                  </a:schemeClr>
                </a:gs>
                <a:gs pos="50000">
                  <a:schemeClr val="bg1"/>
                </a:gs>
                <a:gs pos="10000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" name="BlokTextu 3"/>
            <p:cNvSpPr txBox="1"/>
            <p:nvPr/>
          </p:nvSpPr>
          <p:spPr>
            <a:xfrm>
              <a:off x="3000364" y="2928934"/>
              <a:ext cx="2643206" cy="11079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66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MnBr</a:t>
              </a:r>
              <a:r>
                <a:rPr lang="sk-SK" sz="6600" b="1" baseline="-250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2</a:t>
              </a:r>
              <a:endParaRPr lang="sk-SK" sz="6600" b="1" dirty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BlokTextu 4"/>
          <p:cNvSpPr txBox="1"/>
          <p:nvPr/>
        </p:nvSpPr>
        <p:spPr>
          <a:xfrm>
            <a:off x="857224" y="5786454"/>
            <a:ext cx="928694" cy="523220"/>
          </a:xfrm>
          <a:prstGeom prst="rect">
            <a:avLst/>
          </a:prstGeom>
          <a:gradFill>
            <a:gsLst>
              <a:gs pos="33000">
                <a:schemeClr val="bg2">
                  <a:lumMod val="50000"/>
                </a:schemeClr>
              </a:gs>
              <a:gs pos="66000">
                <a:schemeClr val="bg1"/>
              </a:gs>
              <a:gs pos="10000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 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785918" y="5786454"/>
            <a:ext cx="928694" cy="523220"/>
          </a:xfrm>
          <a:prstGeom prst="rect">
            <a:avLst/>
          </a:prstGeom>
          <a:gradFill>
            <a:gsLst>
              <a:gs pos="33000">
                <a:schemeClr val="bg2">
                  <a:lumMod val="50000"/>
                </a:schemeClr>
              </a:gs>
              <a:gs pos="66000">
                <a:schemeClr val="bg1"/>
              </a:gs>
              <a:gs pos="10000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714612" y="5786454"/>
            <a:ext cx="928694" cy="523220"/>
          </a:xfrm>
          <a:prstGeom prst="rect">
            <a:avLst/>
          </a:prstGeom>
          <a:gradFill>
            <a:gsLst>
              <a:gs pos="33000">
                <a:schemeClr val="bg2">
                  <a:lumMod val="50000"/>
                </a:schemeClr>
              </a:gs>
              <a:gs pos="66000">
                <a:schemeClr val="bg1"/>
              </a:gs>
              <a:gs pos="10000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500694" y="5786454"/>
            <a:ext cx="928694" cy="523220"/>
          </a:xfrm>
          <a:prstGeom prst="rect">
            <a:avLst/>
          </a:prstGeom>
          <a:gradFill>
            <a:gsLst>
              <a:gs pos="33000">
                <a:schemeClr val="bg2">
                  <a:lumMod val="50000"/>
                </a:schemeClr>
              </a:gs>
              <a:gs pos="66000">
                <a:schemeClr val="bg1"/>
              </a:gs>
              <a:gs pos="10000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VI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572000" y="5786454"/>
            <a:ext cx="928694" cy="523220"/>
          </a:xfrm>
          <a:prstGeom prst="rect">
            <a:avLst/>
          </a:prstGeom>
          <a:gradFill>
            <a:gsLst>
              <a:gs pos="33000">
                <a:schemeClr val="bg2">
                  <a:lumMod val="50000"/>
                </a:schemeClr>
              </a:gs>
              <a:gs pos="66000">
                <a:schemeClr val="bg1"/>
              </a:gs>
              <a:gs pos="10000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643306" y="5786454"/>
            <a:ext cx="928694" cy="523220"/>
          </a:xfrm>
          <a:prstGeom prst="rect">
            <a:avLst/>
          </a:prstGeom>
          <a:gradFill>
            <a:gsLst>
              <a:gs pos="33000">
                <a:schemeClr val="bg2">
                  <a:lumMod val="50000"/>
                </a:schemeClr>
              </a:gs>
              <a:gs pos="66000">
                <a:schemeClr val="bg1"/>
              </a:gs>
              <a:gs pos="10000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IV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429520" y="5786454"/>
            <a:ext cx="1214446" cy="523220"/>
          </a:xfrm>
          <a:prstGeom prst="rect">
            <a:avLst/>
          </a:prstGeom>
          <a:gradFill>
            <a:gsLst>
              <a:gs pos="33000">
                <a:schemeClr val="bg2">
                  <a:lumMod val="50000"/>
                </a:schemeClr>
              </a:gs>
              <a:gs pos="66000">
                <a:schemeClr val="bg1"/>
              </a:gs>
              <a:gs pos="10000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VIII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429388" y="5786454"/>
            <a:ext cx="1000132" cy="523220"/>
          </a:xfrm>
          <a:prstGeom prst="rect">
            <a:avLst/>
          </a:prstGeom>
          <a:gradFill>
            <a:gsLst>
              <a:gs pos="33000">
                <a:schemeClr val="bg2">
                  <a:lumMod val="50000"/>
                </a:schemeClr>
              </a:gs>
              <a:gs pos="66000">
                <a:schemeClr val="bg1"/>
              </a:gs>
              <a:gs pos="10000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VII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pic>
        <p:nvPicPr>
          <p:cNvPr id="18" name="Obrázok 17" descr="skriatok_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075442"/>
            <a:ext cx="1928826" cy="2190362"/>
          </a:xfrm>
          <a:prstGeom prst="rect">
            <a:avLst/>
          </a:prstGeom>
        </p:spPr>
      </p:pic>
      <p:pic>
        <p:nvPicPr>
          <p:cNvPr id="19" name="Obrázok 18" descr="skriatok_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928670"/>
            <a:ext cx="1571636" cy="2020674"/>
          </a:xfrm>
          <a:prstGeom prst="rect">
            <a:avLst/>
          </a:prstGeom>
        </p:spPr>
      </p:pic>
      <p:pic>
        <p:nvPicPr>
          <p:cNvPr id="20" name="Obrázok 19" descr="skriatok_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857232"/>
            <a:ext cx="2024062" cy="1702052"/>
          </a:xfrm>
          <a:prstGeom prst="rect">
            <a:avLst/>
          </a:prstGeom>
        </p:spPr>
      </p:pic>
      <p:pic>
        <p:nvPicPr>
          <p:cNvPr id="21" name="Obrázok 20" descr="skriatok_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2132" y="1276335"/>
            <a:ext cx="2357454" cy="1807381"/>
          </a:xfrm>
          <a:prstGeom prst="rect">
            <a:avLst/>
          </a:prstGeom>
        </p:spPr>
      </p:pic>
      <p:pic>
        <p:nvPicPr>
          <p:cNvPr id="23" name="Obrázok 22" descr="skriatok_5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56499" y="3286124"/>
            <a:ext cx="2124075" cy="2109788"/>
          </a:xfrm>
          <a:prstGeom prst="rect">
            <a:avLst/>
          </a:prstGeom>
        </p:spPr>
      </p:pic>
      <p:sp>
        <p:nvSpPr>
          <p:cNvPr id="22" name="Šípka doprava 21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>
            <a:gsLst>
              <a:gs pos="33000">
                <a:schemeClr val="bg2">
                  <a:lumMod val="75000"/>
                </a:schemeClr>
              </a:gs>
              <a:gs pos="66000">
                <a:schemeClr val="bg1"/>
              </a:gs>
              <a:gs pos="100000">
                <a:schemeClr val="bg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  <a:ln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357166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Klikni na hodnotu kladného oxidačného čísla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857356" y="2285992"/>
            <a:ext cx="5143536" cy="2714644"/>
            <a:chOff x="1857356" y="2285992"/>
            <a:chExt cx="5143536" cy="2714644"/>
          </a:xfrm>
          <a:gradFill>
            <a:gsLst>
              <a:gs pos="26000">
                <a:srgbClr val="CCCCFF"/>
              </a:gs>
              <a:gs pos="65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3" name="Oblak 2"/>
            <p:cNvSpPr/>
            <p:nvPr/>
          </p:nvSpPr>
          <p:spPr>
            <a:xfrm>
              <a:off x="1857356" y="2285992"/>
              <a:ext cx="5143536" cy="2714644"/>
            </a:xfrm>
            <a:prstGeom prst="cloud">
              <a:avLst/>
            </a:prstGeom>
            <a:gradFill>
              <a:gsLst>
                <a:gs pos="25000">
                  <a:srgbClr val="CC99FF"/>
                </a:gs>
                <a:gs pos="50000">
                  <a:schemeClr val="bg1"/>
                </a:gs>
                <a:gs pos="100000">
                  <a:srgbClr val="CC99F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" name="BlokTextu 3"/>
            <p:cNvSpPr txBox="1"/>
            <p:nvPr/>
          </p:nvSpPr>
          <p:spPr>
            <a:xfrm>
              <a:off x="3500430" y="2928934"/>
              <a:ext cx="2143140" cy="11079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66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IBr</a:t>
              </a:r>
              <a:r>
                <a:rPr lang="sk-SK" sz="6600" b="1" baseline="-250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808000"/>
                  </a:solidFill>
                  <a:latin typeface="Comic Sans MS" pitchFamily="66" charset="0"/>
                </a:rPr>
                <a:t>7</a:t>
              </a:r>
              <a:endParaRPr lang="sk-SK" sz="6600" b="1" dirty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BlokTextu 4"/>
          <p:cNvSpPr txBox="1"/>
          <p:nvPr/>
        </p:nvSpPr>
        <p:spPr>
          <a:xfrm>
            <a:off x="857224" y="5786454"/>
            <a:ext cx="928694" cy="523220"/>
          </a:xfrm>
          <a:prstGeom prst="rect">
            <a:avLst/>
          </a:prstGeom>
          <a:gradFill>
            <a:gsLst>
              <a:gs pos="33000">
                <a:srgbClr val="CC99FF"/>
              </a:gs>
              <a:gs pos="66000">
                <a:schemeClr val="bg1"/>
              </a:gs>
              <a:gs pos="100000">
                <a:srgbClr val="CC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 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785918" y="5786454"/>
            <a:ext cx="928694" cy="523220"/>
          </a:xfrm>
          <a:prstGeom prst="rect">
            <a:avLst/>
          </a:prstGeom>
          <a:gradFill>
            <a:gsLst>
              <a:gs pos="33000">
                <a:srgbClr val="CC99FF"/>
              </a:gs>
              <a:gs pos="66000">
                <a:schemeClr val="bg1"/>
              </a:gs>
              <a:gs pos="100000">
                <a:srgbClr val="CC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714612" y="5786454"/>
            <a:ext cx="928694" cy="523220"/>
          </a:xfrm>
          <a:prstGeom prst="rect">
            <a:avLst/>
          </a:prstGeom>
          <a:gradFill>
            <a:gsLst>
              <a:gs pos="33000">
                <a:srgbClr val="CC99FF"/>
              </a:gs>
              <a:gs pos="66000">
                <a:schemeClr val="bg1"/>
              </a:gs>
              <a:gs pos="100000">
                <a:srgbClr val="CC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500694" y="5786454"/>
            <a:ext cx="928694" cy="523220"/>
          </a:xfrm>
          <a:prstGeom prst="rect">
            <a:avLst/>
          </a:prstGeom>
          <a:gradFill>
            <a:gsLst>
              <a:gs pos="33000">
                <a:srgbClr val="CC99FF"/>
              </a:gs>
              <a:gs pos="66000">
                <a:schemeClr val="bg1"/>
              </a:gs>
              <a:gs pos="100000">
                <a:srgbClr val="CC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VI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572000" y="5786454"/>
            <a:ext cx="928694" cy="523220"/>
          </a:xfrm>
          <a:prstGeom prst="rect">
            <a:avLst/>
          </a:prstGeom>
          <a:gradFill>
            <a:gsLst>
              <a:gs pos="33000">
                <a:srgbClr val="CC99FF"/>
              </a:gs>
              <a:gs pos="66000">
                <a:schemeClr val="bg1"/>
              </a:gs>
              <a:gs pos="100000">
                <a:srgbClr val="CC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643306" y="5786454"/>
            <a:ext cx="928694" cy="523220"/>
          </a:xfrm>
          <a:prstGeom prst="rect">
            <a:avLst/>
          </a:prstGeom>
          <a:gradFill>
            <a:gsLst>
              <a:gs pos="33000">
                <a:srgbClr val="CC99FF"/>
              </a:gs>
              <a:gs pos="66000">
                <a:schemeClr val="bg1"/>
              </a:gs>
              <a:gs pos="100000">
                <a:srgbClr val="CC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IV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429520" y="5786454"/>
            <a:ext cx="1214446" cy="523220"/>
          </a:xfrm>
          <a:prstGeom prst="rect">
            <a:avLst/>
          </a:prstGeom>
          <a:gradFill>
            <a:gsLst>
              <a:gs pos="33000">
                <a:srgbClr val="CC99FF"/>
              </a:gs>
              <a:gs pos="66000">
                <a:schemeClr val="bg1"/>
              </a:gs>
              <a:gs pos="100000">
                <a:srgbClr val="CC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VIII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429388" y="5786454"/>
            <a:ext cx="1000132" cy="523220"/>
          </a:xfrm>
          <a:prstGeom prst="rect">
            <a:avLst/>
          </a:prstGeom>
          <a:gradFill>
            <a:gsLst>
              <a:gs pos="33000">
                <a:srgbClr val="CC99FF"/>
              </a:gs>
              <a:gs pos="66000">
                <a:schemeClr val="bg1"/>
              </a:gs>
              <a:gs pos="100000">
                <a:srgbClr val="CC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VII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pic>
        <p:nvPicPr>
          <p:cNvPr id="14" name="Obrázok 13" descr="skriatok_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928670"/>
            <a:ext cx="1571636" cy="2020674"/>
          </a:xfrm>
          <a:prstGeom prst="rect">
            <a:avLst/>
          </a:prstGeom>
        </p:spPr>
      </p:pic>
      <p:pic>
        <p:nvPicPr>
          <p:cNvPr id="15" name="Obrázok 14" descr="skriatok_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857232"/>
            <a:ext cx="2024062" cy="1702052"/>
          </a:xfrm>
          <a:prstGeom prst="rect">
            <a:avLst/>
          </a:prstGeom>
        </p:spPr>
      </p:pic>
      <p:pic>
        <p:nvPicPr>
          <p:cNvPr id="16" name="Obrázok 15" descr="skriatok_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3075442"/>
            <a:ext cx="1928826" cy="2190362"/>
          </a:xfrm>
          <a:prstGeom prst="rect">
            <a:avLst/>
          </a:prstGeom>
        </p:spPr>
      </p:pic>
      <p:pic>
        <p:nvPicPr>
          <p:cNvPr id="17" name="Obrázok 16" descr="skriatok_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2132" y="1276335"/>
            <a:ext cx="2357454" cy="1807381"/>
          </a:xfrm>
          <a:prstGeom prst="rect">
            <a:avLst/>
          </a:prstGeom>
        </p:spPr>
      </p:pic>
      <p:pic>
        <p:nvPicPr>
          <p:cNvPr id="18" name="Obrázok 17" descr="skriatok_5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56499" y="3286124"/>
            <a:ext cx="2124075" cy="2109788"/>
          </a:xfrm>
          <a:prstGeom prst="rect">
            <a:avLst/>
          </a:prstGeom>
        </p:spPr>
      </p:pic>
      <p:sp>
        <p:nvSpPr>
          <p:cNvPr id="19" name="Šípka doprava 18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 flip="none" rotWithShape="1">
            <a:gsLst>
              <a:gs pos="33000">
                <a:srgbClr val="CC99FF"/>
              </a:gs>
              <a:gs pos="66000">
                <a:schemeClr val="bg1"/>
              </a:gs>
              <a:gs pos="100000">
                <a:srgbClr val="CC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6B00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" name="Obrázok 19" descr="skriatok_1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00430" y="4000504"/>
            <a:ext cx="1714512" cy="164614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357166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Klikni na správnu príponu kladného oxidačného čísla</a:t>
            </a:r>
            <a:endParaRPr lang="sk-SK" sz="32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857356" y="4929198"/>
            <a:ext cx="1357322" cy="523220"/>
          </a:xfrm>
          <a:prstGeom prst="rect">
            <a:avLst/>
          </a:prstGeom>
          <a:gradFill>
            <a:gsLst>
              <a:gs pos="33000">
                <a:srgbClr val="FF6699"/>
              </a:gs>
              <a:gs pos="66000">
                <a:schemeClr val="bg1"/>
              </a:gs>
              <a:gs pos="100000">
                <a:srgbClr val="FF33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ný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14678" y="4929198"/>
            <a:ext cx="1357322" cy="523220"/>
          </a:xfrm>
          <a:prstGeom prst="rect">
            <a:avLst/>
          </a:prstGeom>
          <a:gradFill>
            <a:gsLst>
              <a:gs pos="33000">
                <a:srgbClr val="FF6699"/>
              </a:gs>
              <a:gs pos="66000">
                <a:schemeClr val="bg1"/>
              </a:gs>
              <a:gs pos="100000">
                <a:srgbClr val="FF33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natý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572000" y="4929198"/>
            <a:ext cx="1357322" cy="523220"/>
          </a:xfrm>
          <a:prstGeom prst="rect">
            <a:avLst/>
          </a:prstGeom>
          <a:gradFill>
            <a:gsLst>
              <a:gs pos="33000">
                <a:srgbClr val="FF6699"/>
              </a:gs>
              <a:gs pos="66000">
                <a:schemeClr val="bg1"/>
              </a:gs>
              <a:gs pos="100000">
                <a:srgbClr val="FF33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itý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929322" y="4929198"/>
            <a:ext cx="1357322" cy="523220"/>
          </a:xfrm>
          <a:prstGeom prst="rect">
            <a:avLst/>
          </a:prstGeom>
          <a:gradFill>
            <a:gsLst>
              <a:gs pos="33000">
                <a:srgbClr val="FF6699"/>
              </a:gs>
              <a:gs pos="66000">
                <a:schemeClr val="bg1"/>
              </a:gs>
              <a:gs pos="100000">
                <a:srgbClr val="FF33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ičitý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357290" y="5429264"/>
            <a:ext cx="1500198" cy="523220"/>
          </a:xfrm>
          <a:prstGeom prst="rect">
            <a:avLst/>
          </a:prstGeom>
          <a:gradFill>
            <a:gsLst>
              <a:gs pos="33000">
                <a:srgbClr val="FF6699"/>
              </a:gs>
              <a:gs pos="66000">
                <a:schemeClr val="bg1"/>
              </a:gs>
              <a:gs pos="100000">
                <a:srgbClr val="FF33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ičný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857488" y="5429264"/>
            <a:ext cx="1500198" cy="523220"/>
          </a:xfrm>
          <a:prstGeom prst="rect">
            <a:avLst/>
          </a:prstGeom>
          <a:gradFill>
            <a:gsLst>
              <a:gs pos="33000">
                <a:srgbClr val="FF6699"/>
              </a:gs>
              <a:gs pos="66000">
                <a:schemeClr val="bg1"/>
              </a:gs>
              <a:gs pos="100000">
                <a:srgbClr val="FF33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ový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357686" y="5429264"/>
            <a:ext cx="1428760" cy="523220"/>
          </a:xfrm>
          <a:prstGeom prst="rect">
            <a:avLst/>
          </a:prstGeom>
          <a:gradFill>
            <a:gsLst>
              <a:gs pos="33000">
                <a:srgbClr val="FF6699"/>
              </a:gs>
              <a:gs pos="66000">
                <a:schemeClr val="bg1"/>
              </a:gs>
              <a:gs pos="100000">
                <a:srgbClr val="FF33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-istý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786446" y="5429264"/>
            <a:ext cx="1857388" cy="523220"/>
          </a:xfrm>
          <a:prstGeom prst="rect">
            <a:avLst/>
          </a:prstGeom>
          <a:gradFill>
            <a:gsLst>
              <a:gs pos="33000">
                <a:srgbClr val="FF6699"/>
              </a:gs>
              <a:gs pos="66000">
                <a:schemeClr val="bg1"/>
              </a:gs>
              <a:gs pos="100000">
                <a:srgbClr val="FF33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ičelý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11" name="Zahnutý roh 10"/>
          <p:cNvSpPr/>
          <p:nvPr/>
        </p:nvSpPr>
        <p:spPr>
          <a:xfrm>
            <a:off x="2500298" y="1857364"/>
            <a:ext cx="4286280" cy="2643206"/>
          </a:xfrm>
          <a:prstGeom prst="foldedCorner">
            <a:avLst/>
          </a:prstGeom>
          <a:gradFill>
            <a:gsLst>
              <a:gs pos="27000">
                <a:srgbClr val="FF6699"/>
              </a:gs>
              <a:gs pos="50000">
                <a:schemeClr val="bg1"/>
              </a:gs>
              <a:gs pos="100000">
                <a:srgbClr val="FF66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714744" y="2500306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HgF</a:t>
            </a:r>
            <a:r>
              <a:rPr lang="sk-SK" sz="60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2</a:t>
            </a:r>
            <a:endParaRPr lang="sk-SK" sz="60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pic>
        <p:nvPicPr>
          <p:cNvPr id="14" name="Obrázok 13" descr="skriatok_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571743"/>
            <a:ext cx="1928826" cy="2479919"/>
          </a:xfrm>
          <a:prstGeom prst="rect">
            <a:avLst/>
          </a:prstGeom>
        </p:spPr>
      </p:pic>
      <p:sp>
        <p:nvSpPr>
          <p:cNvPr id="15" name="Šípka doprava 14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 flip="none" rotWithShape="1">
            <a:gsLst>
              <a:gs pos="33000">
                <a:srgbClr val="FF3399"/>
              </a:gs>
              <a:gs pos="66000">
                <a:schemeClr val="bg1"/>
              </a:gs>
              <a:gs pos="100000">
                <a:srgbClr val="FF33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357166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Klikni na správnu príponu kladného oxidačného čísla</a:t>
            </a:r>
            <a:endParaRPr lang="sk-SK" sz="32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857356" y="4929198"/>
            <a:ext cx="1357322" cy="52322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14678" y="4929198"/>
            <a:ext cx="1357322" cy="52322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natý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572000" y="4929198"/>
            <a:ext cx="1357322" cy="52322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itý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929322" y="4929198"/>
            <a:ext cx="1357322" cy="52322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ičitý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357290" y="5429264"/>
            <a:ext cx="1500198" cy="52322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ičný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857488" y="5429264"/>
            <a:ext cx="1500198" cy="52322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ový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357686" y="5429264"/>
            <a:ext cx="1428760" cy="52322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-istý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786446" y="5429264"/>
            <a:ext cx="1857388" cy="52322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ičelý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1" name="Zahnutý roh 10"/>
          <p:cNvSpPr/>
          <p:nvPr/>
        </p:nvSpPr>
        <p:spPr>
          <a:xfrm>
            <a:off x="2500298" y="1857364"/>
            <a:ext cx="4286280" cy="2643206"/>
          </a:xfrm>
          <a:prstGeom prst="foldedCorner">
            <a:avLst/>
          </a:prstGeom>
          <a:gradFill>
            <a:gsLst>
              <a:gs pos="25000">
                <a:srgbClr val="00B0F0"/>
              </a:gs>
              <a:gs pos="45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929058" y="2500306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SI</a:t>
            </a:r>
            <a:r>
              <a:rPr lang="sk-SK" sz="60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6</a:t>
            </a:r>
            <a:endParaRPr lang="sk-SK" sz="60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pic>
        <p:nvPicPr>
          <p:cNvPr id="13" name="Obrázok 12" descr="skriatok_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571743"/>
            <a:ext cx="1928826" cy="2479919"/>
          </a:xfrm>
          <a:prstGeom prst="rect">
            <a:avLst/>
          </a:prstGeom>
        </p:spPr>
      </p:pic>
      <p:pic>
        <p:nvPicPr>
          <p:cNvPr id="14" name="Obrázok 13" descr="skriatok_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857232"/>
            <a:ext cx="2000264" cy="2037135"/>
          </a:xfrm>
          <a:prstGeom prst="rect">
            <a:avLst/>
          </a:prstGeom>
        </p:spPr>
      </p:pic>
      <p:sp>
        <p:nvSpPr>
          <p:cNvPr id="15" name="Šípka doprava 14">
            <a:hlinkClick r:id="" action="ppaction://hlinkshowjump?jump=nextslide"/>
          </p:cNvPr>
          <p:cNvSpPr/>
          <p:nvPr/>
        </p:nvSpPr>
        <p:spPr>
          <a:xfrm>
            <a:off x="7786710" y="4786322"/>
            <a:ext cx="928694" cy="642942"/>
          </a:xfrm>
          <a:prstGeom prst="rightArrow">
            <a:avLst/>
          </a:prstGeom>
          <a:gradFill flip="none" rotWithShape="1">
            <a:gsLst>
              <a:gs pos="33000">
                <a:srgbClr val="00B0F0"/>
              </a:gs>
              <a:gs pos="66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</p:bldLst>
  </p:timing>
</p:sld>
</file>

<file path=ppt/theme/theme1.xml><?xml version="1.0" encoding="utf-8"?>
<a:theme xmlns:a="http://schemas.openxmlformats.org/drawingml/2006/main" name=" Šablóna na powerpoint ">
  <a:themeElements>
    <a:clrScheme name="Vlastná 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94429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Šablóna na powerpoint </Template>
  <TotalTime>445</TotalTime>
  <Words>314</Words>
  <Application>Microsoft Office PowerPoint</Application>
  <PresentationFormat>Prezentácia na obrazovke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Wingdings</vt:lpstr>
      <vt:lpstr> Šablóna na powerpoint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Kalakay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Mgr. Mariana Pavelčáková</dc:creator>
  <cp:lastModifiedBy>Uzivatel</cp:lastModifiedBy>
  <cp:revision>56</cp:revision>
  <dcterms:created xsi:type="dcterms:W3CDTF">2010-03-18T18:27:55Z</dcterms:created>
  <dcterms:modified xsi:type="dcterms:W3CDTF">2021-03-09T20:52:24Z</dcterms:modified>
</cp:coreProperties>
</file>