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0FB8-EDEE-40CA-B8BC-484BF87215FD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7833-8EE0-4F3B-8420-67951F9C9F9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0450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0FB8-EDEE-40CA-B8BC-484BF87215FD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7833-8EE0-4F3B-8420-67951F9C9F9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9861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0FB8-EDEE-40CA-B8BC-484BF87215FD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7833-8EE0-4F3B-8420-67951F9C9F9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6388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0FB8-EDEE-40CA-B8BC-484BF87215FD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7833-8EE0-4F3B-8420-67951F9C9F9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8785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0FB8-EDEE-40CA-B8BC-484BF87215FD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7833-8EE0-4F3B-8420-67951F9C9F9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2685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0FB8-EDEE-40CA-B8BC-484BF87215FD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7833-8EE0-4F3B-8420-67951F9C9F9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364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0FB8-EDEE-40CA-B8BC-484BF87215FD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7833-8EE0-4F3B-8420-67951F9C9F9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1378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0FB8-EDEE-40CA-B8BC-484BF87215FD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7833-8EE0-4F3B-8420-67951F9C9F9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2168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0FB8-EDEE-40CA-B8BC-484BF87215FD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7833-8EE0-4F3B-8420-67951F9C9F9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9930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0FB8-EDEE-40CA-B8BC-484BF87215FD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7833-8EE0-4F3B-8420-67951F9C9F9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3720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0FB8-EDEE-40CA-B8BC-484BF87215FD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7833-8EE0-4F3B-8420-67951F9C9F9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5384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0FB8-EDEE-40CA-B8BC-484BF87215FD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C7833-8EE0-4F3B-8420-67951F9C9F9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7014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132498" y="899579"/>
            <a:ext cx="7535502" cy="25606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Dobrze się odżywiać </a:t>
            </a:r>
            <a:br>
              <a:rPr lang="pl-PL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– to proste!</a:t>
            </a:r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132498" y="3602038"/>
            <a:ext cx="7535502" cy="56255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DZIEŃ PROMOCJI ZDROWIA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71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1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34493" y="292698"/>
            <a:ext cx="8713206" cy="1325563"/>
          </a:xfrm>
          <a:solidFill>
            <a:srgbClr val="0070C0"/>
          </a:solidFill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Zdrowie na talerzu KACPRA</a:t>
            </a:r>
            <a:endParaRPr lang="pl-PL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43242" cy="4351338"/>
          </a:xfrm>
          <a:ln w="57150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Zdrowie na talerzu… a raczej w szklankach i pucharkach! </a:t>
            </a:r>
            <a:br>
              <a:rPr lang="pl-PL" dirty="0"/>
            </a:br>
            <a:r>
              <a:rPr lang="pl-PL" dirty="0"/>
              <a:t>Zobaczcie sami jaką prawdziwą zdrową i WITAMINOWĄ BOBMĘ przygotował Kacperek z 1F.</a:t>
            </a:r>
          </a:p>
          <a:p>
            <a:pPr marL="0" indent="0" algn="ctr">
              <a:buNone/>
            </a:pPr>
            <a:r>
              <a:rPr lang="pl-PL" dirty="0"/>
              <a:t>Czy wiecie, że zdrowo znaczy również kolorowo ?</a:t>
            </a:r>
            <a:br>
              <a:rPr lang="pl-PL" dirty="0"/>
            </a:br>
            <a:r>
              <a:rPr lang="pl-PL" dirty="0"/>
              <a:t>Z koktajlami owocowo-warzywnymi nie da się inaczej!</a:t>
            </a:r>
            <a:br>
              <a:rPr lang="pl-PL" dirty="0"/>
            </a:br>
            <a:r>
              <a:rPr lang="pl-PL" dirty="0"/>
              <a:t>Wyzwanie </a:t>
            </a:r>
            <a:r>
              <a:rPr lang="pl-PL" dirty="0">
                <a:solidFill>
                  <a:srgbClr val="FF0000"/>
                </a:solidFill>
              </a:rPr>
              <a:t>ko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lor</a:t>
            </a:r>
            <a:r>
              <a:rPr lang="pl-PL" dirty="0">
                <a:solidFill>
                  <a:srgbClr val="00B050"/>
                </a:solidFill>
              </a:rPr>
              <a:t>ow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pl-PL" dirty="0"/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ty</a:t>
            </a:r>
            <a:r>
              <a:rPr lang="pl-PL" dirty="0">
                <a:solidFill>
                  <a:srgbClr val="7030A0"/>
                </a:solidFill>
              </a:rPr>
              <a:t>dzi</a:t>
            </a:r>
            <a:r>
              <a:rPr lang="pl-PL" dirty="0">
                <a:solidFill>
                  <a:srgbClr val="FF0000"/>
                </a:solidFill>
              </a:rPr>
              <a:t>eń</a:t>
            </a:r>
            <a:r>
              <a:rPr lang="pl-PL" dirty="0"/>
              <a:t> dzięki inspiracji Kacperka, co Wy na to ? Każdy dzień = inny kolor. Mamy już cztery pomysły od Kacpra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w Waszych rękach zadbać o kolory w pozostałych 3 dniach tygodnia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r>
              <a:rPr lang="pl-PL" dirty="0"/>
              <a:t> Wierzymy w Was!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4860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67055" y="3303588"/>
            <a:ext cx="3764972" cy="2544329"/>
          </a:xfrm>
        </p:spPr>
        <p:txBody>
          <a:bodyPr>
            <a:normAutofit fontScale="90000"/>
          </a:bodyPr>
          <a:lstStyle/>
          <a:p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400" b="1" dirty="0" smtClean="0"/>
              <a:t>PRZYGOTOWANIE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W wyciskarce wolnoobrotowej wycisnąć sok z wybranych owoców i warzyw.</a:t>
            </a:r>
            <a:br>
              <a:rPr lang="pl-PL" sz="2400" dirty="0"/>
            </a:br>
            <a:r>
              <a:rPr lang="pl-PL" sz="2400" b="1" dirty="0"/>
              <a:t>SKŁADNIKI</a:t>
            </a:r>
            <a:r>
              <a:rPr lang="pl-PL" sz="2400" dirty="0"/>
              <a:t> (podane składniki są na 1 porcję)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457200" y="319088"/>
            <a:ext cx="11517313" cy="2984500"/>
          </a:xfrm>
        </p:spPr>
        <p:txBody>
          <a:bodyPr numCol="4">
            <a:normAutofit fontScale="85000" lnSpcReduction="20000"/>
          </a:bodyPr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Koktajl zielony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dirty="0"/>
              <a:t>2 garście świeżego szpinaku</a:t>
            </a:r>
          </a:p>
          <a:p>
            <a:pPr marL="0" indent="0">
              <a:buNone/>
            </a:pPr>
            <a:r>
              <a:rPr lang="pl-PL" dirty="0"/>
              <a:t>2 jabłka</a:t>
            </a:r>
          </a:p>
          <a:p>
            <a:pPr marL="0" indent="0">
              <a:buNone/>
            </a:pPr>
            <a:r>
              <a:rPr lang="pl-PL" dirty="0" smtClean="0"/>
              <a:t>1pomarańcza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Koktajl żółty</a:t>
            </a:r>
            <a:endParaRPr lang="pl-PL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pl-PL" dirty="0"/>
              <a:t>½ świeżego ananasa</a:t>
            </a:r>
          </a:p>
          <a:p>
            <a:pPr marL="0" indent="0">
              <a:buNone/>
            </a:pPr>
            <a:r>
              <a:rPr lang="pl-PL" dirty="0"/>
              <a:t>2pomarańcze</a:t>
            </a:r>
          </a:p>
          <a:p>
            <a:pPr marL="0" indent="0">
              <a:buNone/>
            </a:pPr>
            <a:r>
              <a:rPr lang="pl-PL" dirty="0"/>
              <a:t>¼ </a:t>
            </a:r>
            <a:r>
              <a:rPr lang="pl-PL" dirty="0" err="1"/>
              <a:t>limonki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b="1" dirty="0">
                <a:solidFill>
                  <a:schemeClr val="accent2"/>
                </a:solidFill>
              </a:rPr>
              <a:t>Koktajl pomarańczowy</a:t>
            </a:r>
            <a:endParaRPr lang="pl-PL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pl-PL" dirty="0"/>
              <a:t>2 marchewki</a:t>
            </a:r>
          </a:p>
          <a:p>
            <a:pPr marL="0" indent="0">
              <a:buNone/>
            </a:pPr>
            <a:r>
              <a:rPr lang="pl-PL" dirty="0"/>
              <a:t>2 pomarańcze</a:t>
            </a:r>
          </a:p>
          <a:p>
            <a:pPr marL="0" indent="0">
              <a:buNone/>
            </a:pPr>
            <a:r>
              <a:rPr lang="pl-PL" dirty="0"/>
              <a:t>1 jabłko</a:t>
            </a:r>
          </a:p>
          <a:p>
            <a:pPr marL="0" indent="0">
              <a:buNone/>
            </a:pPr>
            <a:r>
              <a:rPr lang="pl-PL" dirty="0"/>
              <a:t>2 cm </a:t>
            </a:r>
            <a:r>
              <a:rPr lang="pl-PL" dirty="0" smtClean="0"/>
              <a:t>imbiru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b="1" dirty="0">
                <a:solidFill>
                  <a:srgbClr val="FF0000"/>
                </a:solidFill>
              </a:rPr>
              <a:t>Koktajl czerwony</a:t>
            </a: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dirty="0"/>
              <a:t>2 jabłka</a:t>
            </a:r>
          </a:p>
          <a:p>
            <a:pPr marL="0" indent="0">
              <a:buNone/>
            </a:pPr>
            <a:r>
              <a:rPr lang="pl-PL" dirty="0"/>
              <a:t>1 burak podłużny</a:t>
            </a:r>
          </a:p>
          <a:p>
            <a:pPr marL="0" indent="0">
              <a:buNone/>
            </a:pPr>
            <a:r>
              <a:rPr lang="pl-PL" dirty="0"/>
              <a:t>1pomarańcza</a:t>
            </a:r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Obraz 5" descr="C:\Users\Magda\Downloads\20210328_1155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113" y="2661803"/>
            <a:ext cx="6948314" cy="3842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174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1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38200" y="1132609"/>
            <a:ext cx="10515600" cy="5174673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Kolejna porcja witamin i kolorów prosto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kuchni Kacpra. Tym razem kilka kolorów połączonych ze sobą….to wygląda PYSZNIE!</a:t>
            </a:r>
            <a:br>
              <a:rPr lang="pl-PL" dirty="0"/>
            </a:br>
            <a:r>
              <a:rPr lang="pl-PL" dirty="0"/>
              <a:t>Chyba nikt się nie oprze, żeby nie wypróbować tego przepisu! </a:t>
            </a:r>
            <a:r>
              <a:rPr lang="pl-PL" sz="2200" dirty="0"/>
              <a:t/>
            </a:r>
            <a:br>
              <a:rPr lang="pl-PL" sz="2200" dirty="0"/>
            </a:br>
            <a:endParaRPr lang="pl-PL" sz="2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6435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111336" y="209262"/>
            <a:ext cx="10515600" cy="1325563"/>
          </a:xfrm>
        </p:spPr>
        <p:txBody>
          <a:bodyPr/>
          <a:lstStyle/>
          <a:p>
            <a:r>
              <a:rPr lang="pl-PL" b="1" dirty="0" smtClean="0"/>
              <a:t>JOGURT Z OWOCAMI I GRANOLĄ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561109" y="767195"/>
            <a:ext cx="5181600" cy="34417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pl-PL" sz="5200" b="1" dirty="0"/>
          </a:p>
          <a:p>
            <a:pPr marL="0" indent="0">
              <a:buNone/>
            </a:pPr>
            <a:r>
              <a:rPr lang="pl-PL" sz="4000" b="1" i="1" dirty="0"/>
              <a:t>SKŁADNIKI</a:t>
            </a:r>
            <a:r>
              <a:rPr lang="pl-PL" sz="4000" i="1" dirty="0"/>
              <a:t> (3 porcje)</a:t>
            </a:r>
            <a:endParaRPr lang="pl-PL" sz="4000" dirty="0"/>
          </a:p>
          <a:p>
            <a:pPr marL="0" indent="0">
              <a:buNone/>
            </a:pPr>
            <a:r>
              <a:rPr lang="pl-PL" sz="4000" i="1" dirty="0"/>
              <a:t>- 350 g jogurtu naturalnego</a:t>
            </a:r>
            <a:endParaRPr lang="pl-PL" sz="4000" dirty="0"/>
          </a:p>
          <a:p>
            <a:pPr marL="0" indent="0">
              <a:buNone/>
            </a:pPr>
            <a:r>
              <a:rPr lang="pl-PL" sz="4000" i="1" dirty="0"/>
              <a:t>- 2 szt. kiwi</a:t>
            </a:r>
            <a:endParaRPr lang="pl-PL" sz="4000" dirty="0"/>
          </a:p>
          <a:p>
            <a:pPr marL="0" indent="0">
              <a:buNone/>
            </a:pPr>
            <a:r>
              <a:rPr lang="pl-PL" sz="4000" i="1" dirty="0"/>
              <a:t>- ½ świeżego ananasa</a:t>
            </a:r>
            <a:endParaRPr lang="pl-PL" sz="4000" dirty="0"/>
          </a:p>
          <a:p>
            <a:pPr marL="0" indent="0">
              <a:buNone/>
            </a:pPr>
            <a:r>
              <a:rPr lang="pl-PL" sz="4000" i="1" dirty="0"/>
              <a:t>- 250 g truskawek</a:t>
            </a:r>
            <a:endParaRPr lang="pl-PL" sz="4000" dirty="0"/>
          </a:p>
          <a:p>
            <a:pPr marL="0" indent="0">
              <a:buNone/>
            </a:pPr>
            <a:r>
              <a:rPr lang="pl-PL" sz="4000" i="1" dirty="0"/>
              <a:t>- </a:t>
            </a:r>
            <a:r>
              <a:rPr lang="pl-PL" sz="4000" i="1" dirty="0" err="1"/>
              <a:t>granola</a:t>
            </a:r>
            <a:endParaRPr lang="pl-PL" sz="4000" dirty="0"/>
          </a:p>
          <a:p>
            <a:pPr marL="0" indent="0">
              <a:buNone/>
            </a:pPr>
            <a:r>
              <a:rPr lang="pl-PL" sz="4000" i="1" dirty="0"/>
              <a:t> </a:t>
            </a:r>
            <a:endParaRPr lang="pl-PL" sz="4000" dirty="0"/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4294967295"/>
          </p:nvPr>
        </p:nvSpPr>
        <p:spPr>
          <a:xfrm>
            <a:off x="322118" y="4032178"/>
            <a:ext cx="5041900" cy="22574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4000" b="1" i="1" dirty="0"/>
              <a:t>PRZYGOTOWANIE</a:t>
            </a:r>
            <a:endParaRPr lang="pl-PL" sz="4000" dirty="0"/>
          </a:p>
          <a:p>
            <a:pPr marL="0" indent="0">
              <a:buNone/>
            </a:pPr>
            <a:r>
              <a:rPr lang="pl-PL" sz="4000" i="1" dirty="0"/>
              <a:t>Zmiksować oddzielnie wszystkie owoce (ananasa, truskawki i kiwi).</a:t>
            </a:r>
            <a:endParaRPr lang="pl-PL" sz="4000" dirty="0"/>
          </a:p>
          <a:p>
            <a:pPr marL="0" indent="0">
              <a:buNone/>
            </a:pPr>
            <a:r>
              <a:rPr lang="pl-PL" sz="4000" i="1" dirty="0"/>
              <a:t>Do pucharka wlać mus z kiwi, wsypać 2-3 łyżeczki </a:t>
            </a:r>
            <a:r>
              <a:rPr lang="pl-PL" sz="4000" i="1" dirty="0" err="1" smtClean="0"/>
              <a:t>granoli</a:t>
            </a:r>
            <a:r>
              <a:rPr lang="pl-PL" sz="4000" i="1" dirty="0" smtClean="0"/>
              <a:t>, wlać </a:t>
            </a:r>
            <a:r>
              <a:rPr lang="pl-PL" sz="4000" i="1" dirty="0"/>
              <a:t>mus z truskawek, </a:t>
            </a:r>
            <a:r>
              <a:rPr lang="pl-PL" sz="4000" i="1" dirty="0" smtClean="0"/>
              <a:t>wlać</a:t>
            </a:r>
            <a:r>
              <a:rPr lang="pl-PL" sz="4000" i="1" dirty="0"/>
              <a:t> 2-3 łyżki jogurtu, </a:t>
            </a:r>
            <a:r>
              <a:rPr lang="pl-PL" sz="4000" i="1" dirty="0" smtClean="0"/>
              <a:t>wsypać</a:t>
            </a:r>
            <a:r>
              <a:rPr lang="pl-PL" sz="4000" i="1" dirty="0"/>
              <a:t> 2-3 łyżeczki </a:t>
            </a:r>
            <a:r>
              <a:rPr lang="pl-PL" sz="4000" i="1" dirty="0" err="1"/>
              <a:t>granoli</a:t>
            </a:r>
            <a:r>
              <a:rPr lang="pl-PL" sz="4000" i="1" dirty="0"/>
              <a:t>, </a:t>
            </a:r>
            <a:br>
              <a:rPr lang="pl-PL" sz="4000" i="1" dirty="0"/>
            </a:br>
            <a:r>
              <a:rPr lang="pl-PL" sz="4000" i="1" dirty="0"/>
              <a:t>a na to wlać mus z ananasa.</a:t>
            </a:r>
            <a:endParaRPr lang="pl-PL" sz="4000" dirty="0"/>
          </a:p>
          <a:p>
            <a:endParaRPr lang="pl-PL" dirty="0"/>
          </a:p>
        </p:txBody>
      </p:sp>
      <p:pic>
        <p:nvPicPr>
          <p:cNvPr id="5" name="Obraz 4" descr="C:\Users\Magda\Downloads\20210328_1108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3154" y="1833491"/>
            <a:ext cx="5911215" cy="332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66960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1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199" y="1358034"/>
            <a:ext cx="10415155" cy="435133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300" dirty="0"/>
              <a:t>To było tak naprawdę zdrowie w pucharkach, </a:t>
            </a:r>
            <a:br>
              <a:rPr lang="pl-PL" sz="3300" dirty="0"/>
            </a:br>
            <a:r>
              <a:rPr lang="pl-PL" sz="3300" dirty="0"/>
              <a:t>czas na coś (jak w tytule) na TALERZU!</a:t>
            </a:r>
            <a:br>
              <a:rPr lang="pl-PL" sz="3300" dirty="0"/>
            </a:br>
            <a:r>
              <a:rPr lang="pl-PL" sz="3300" dirty="0"/>
              <a:t>Pewnie jesteście ciekawi co takiego przygotował Kacper na talerzu ? </a:t>
            </a:r>
            <a:br>
              <a:rPr lang="pl-PL" sz="3300" dirty="0"/>
            </a:br>
            <a:r>
              <a:rPr lang="pl-PL" sz="3300" dirty="0"/>
              <a:t>Już Wam zdradzamy… To pomysł na OBŁĘDNE, pożywne i oczywiście zdrowe śniadanko – SZAKSZUKĘ. Kto nie zna ? Musi koniecznie zapoznać się z tym śniadankiem, a kto zna – niech sprawdzi jakie dodatki do </a:t>
            </a:r>
            <a:r>
              <a:rPr lang="pl-PL" sz="3300" dirty="0" err="1"/>
              <a:t>szakszuki</a:t>
            </a:r>
            <a:r>
              <a:rPr lang="pl-PL" sz="3300" dirty="0"/>
              <a:t> Kacper lubi najbardziej </a:t>
            </a:r>
            <a:r>
              <a:rPr lang="pl-PL" sz="3300" dirty="0">
                <a:sym typeface="Wingdings" panose="05000000000000000000" pitchFamily="2" charset="2"/>
              </a:rPr>
              <a:t></a:t>
            </a:r>
            <a:endParaRPr lang="pl-PL" sz="3300" dirty="0"/>
          </a:p>
        </p:txBody>
      </p:sp>
    </p:spTree>
    <p:extLst>
      <p:ext uri="{BB962C8B-B14F-4D97-AF65-F5344CB8AC3E}">
        <p14:creationId xmlns:p14="http://schemas.microsoft.com/office/powerpoint/2010/main" xmlns="" val="141416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44091" cy="1325563"/>
          </a:xfrm>
        </p:spPr>
        <p:txBody>
          <a:bodyPr/>
          <a:lstStyle/>
          <a:p>
            <a:r>
              <a:rPr lang="pl-PL" b="1" dirty="0" smtClean="0"/>
              <a:t>SZAKSZUKA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30636" y="526762"/>
            <a:ext cx="5181600" cy="312044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l-PL" b="1" i="1" dirty="0"/>
              <a:t>PRZYGOTOWANIE</a:t>
            </a:r>
            <a:endParaRPr lang="pl-PL" dirty="0"/>
          </a:p>
          <a:p>
            <a:pPr marL="0" indent="0" algn="ctr">
              <a:buNone/>
            </a:pPr>
            <a:r>
              <a:rPr lang="pl-PL" i="1" dirty="0"/>
              <a:t>Na patelnię wlać oliwę i chwilę podsmażyć starty czosnek oraz cebulę i boczek pokrojone w kostkę.</a:t>
            </a:r>
            <a:endParaRPr lang="pl-PL" dirty="0"/>
          </a:p>
          <a:p>
            <a:pPr marL="0" indent="0" algn="ctr">
              <a:buNone/>
            </a:pPr>
            <a:r>
              <a:rPr lang="pl-PL" i="1" dirty="0"/>
              <a:t>Następnie dodać pozostałe warzywa (pieczarki, szpinak, seler naciowy, paprykę i pomidory) pokrojone w kostkę.</a:t>
            </a:r>
            <a:endParaRPr lang="pl-PL" dirty="0"/>
          </a:p>
          <a:p>
            <a:pPr marL="0" indent="0" algn="ctr">
              <a:buNone/>
            </a:pPr>
            <a:r>
              <a:rPr lang="pl-PL" i="1" dirty="0"/>
              <a:t>Doprawić solą, pieprzem i oregano. Wymieszać i intensywnie smażyć na większym ogniu przez około 4 minuty.</a:t>
            </a:r>
            <a:endParaRPr lang="pl-PL" dirty="0"/>
          </a:p>
          <a:p>
            <a:pPr marL="0" indent="0" algn="ctr">
              <a:buNone/>
            </a:pPr>
            <a:r>
              <a:rPr lang="pl-PL" i="1" dirty="0"/>
              <a:t>Do podsmażonych warzyw wbić jajka i posypać kostkami sera. Przykryć i dusić do czasu aż białka jajek będą ścięte.</a:t>
            </a:r>
            <a:endParaRPr lang="pl-PL" dirty="0"/>
          </a:p>
          <a:p>
            <a:pPr marL="0" indent="0" algn="ctr">
              <a:buNone/>
            </a:pPr>
            <a:r>
              <a:rPr lang="pl-PL" i="1" dirty="0"/>
              <a:t>Podawać ze świeżą natką pietruszki i pieczywem.</a:t>
            </a:r>
            <a:endParaRPr lang="pl-PL" dirty="0"/>
          </a:p>
          <a:p>
            <a:pPr marL="0" indent="0" algn="ctr">
              <a:buNone/>
            </a:pPr>
            <a:r>
              <a:rPr lang="pl-PL" dirty="0"/>
              <a:t>  </a:t>
            </a:r>
          </a:p>
          <a:p>
            <a:pPr marL="0" indent="0" algn="ctr">
              <a:buNone/>
            </a:pPr>
            <a:r>
              <a:rPr lang="pl-PL" b="1" dirty="0"/>
              <a:t>S M A C Z N E G O! </a:t>
            </a:r>
            <a:r>
              <a:rPr lang="pl-PL" b="1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b="1" i="1" dirty="0"/>
              <a:t>SKŁADNIKI</a:t>
            </a:r>
            <a:r>
              <a:rPr lang="pl-PL" i="1" dirty="0"/>
              <a:t> (3-4  PORCJE)</a:t>
            </a:r>
            <a:endParaRPr lang="pl-PL" dirty="0"/>
          </a:p>
          <a:p>
            <a:r>
              <a:rPr lang="pl-PL" i="1" dirty="0"/>
              <a:t>3-4 jajka</a:t>
            </a:r>
            <a:endParaRPr lang="pl-PL" dirty="0"/>
          </a:p>
          <a:p>
            <a:r>
              <a:rPr lang="pl-PL" i="1" dirty="0"/>
              <a:t>2 łyżki oliwy</a:t>
            </a:r>
            <a:endParaRPr lang="pl-PL" dirty="0"/>
          </a:p>
          <a:p>
            <a:r>
              <a:rPr lang="pl-PL" i="1" dirty="0"/>
              <a:t>4 pomidory</a:t>
            </a:r>
            <a:endParaRPr lang="pl-PL" dirty="0"/>
          </a:p>
          <a:p>
            <a:r>
              <a:rPr lang="pl-PL" i="1" dirty="0"/>
              <a:t>½ cebuli</a:t>
            </a:r>
            <a:endParaRPr lang="pl-PL" dirty="0"/>
          </a:p>
          <a:p>
            <a:r>
              <a:rPr lang="pl-PL" i="1" dirty="0"/>
              <a:t>1 ząbek czosnku</a:t>
            </a:r>
            <a:endParaRPr lang="pl-PL" dirty="0"/>
          </a:p>
          <a:p>
            <a:r>
              <a:rPr lang="pl-PL" i="1" dirty="0"/>
              <a:t>6 pieczarek</a:t>
            </a:r>
            <a:endParaRPr lang="pl-PL" dirty="0"/>
          </a:p>
          <a:p>
            <a:r>
              <a:rPr lang="pl-PL" i="1" dirty="0"/>
              <a:t>100 g boczku wędzonego surowego</a:t>
            </a:r>
            <a:endParaRPr lang="pl-PL" dirty="0"/>
          </a:p>
          <a:p>
            <a:r>
              <a:rPr lang="pl-PL" i="1" dirty="0"/>
              <a:t>4 łodygi selera naciowego</a:t>
            </a:r>
            <a:endParaRPr lang="pl-PL" dirty="0"/>
          </a:p>
          <a:p>
            <a:r>
              <a:rPr lang="pl-PL" i="1" dirty="0"/>
              <a:t>1 papryka</a:t>
            </a:r>
            <a:endParaRPr lang="pl-PL" dirty="0"/>
          </a:p>
          <a:p>
            <a:r>
              <a:rPr lang="pl-PL" i="1" dirty="0"/>
              <a:t>200 g świeżego szpinaku</a:t>
            </a:r>
            <a:endParaRPr lang="pl-PL" dirty="0"/>
          </a:p>
          <a:p>
            <a:r>
              <a:rPr lang="pl-PL" i="1" dirty="0"/>
              <a:t>100 g sera typu śródziemnomorskiego w kostkach (np. feta)</a:t>
            </a:r>
            <a:endParaRPr lang="pl-PL" dirty="0"/>
          </a:p>
          <a:p>
            <a:r>
              <a:rPr lang="pl-PL" i="1" dirty="0"/>
              <a:t>przyprawy: sól i świeżo zmielony pieprz, szczypta oregano</a:t>
            </a:r>
            <a:endParaRPr lang="pl-PL" dirty="0"/>
          </a:p>
          <a:p>
            <a:r>
              <a:rPr lang="pl-PL" i="1" dirty="0"/>
              <a:t>do podania: natka pietruszki i pieczywo</a:t>
            </a:r>
            <a:endParaRPr lang="pl-PL" dirty="0"/>
          </a:p>
          <a:p>
            <a:endParaRPr lang="pl-PL" dirty="0"/>
          </a:p>
        </p:txBody>
      </p:sp>
      <p:pic>
        <p:nvPicPr>
          <p:cNvPr id="7" name="Obraz 6" descr="C:\Users\Magda\Downloads\20210328_0950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0636" y="3477435"/>
            <a:ext cx="5282045" cy="3141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09821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1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74927" cy="4351338"/>
          </a:xfrm>
          <a:ln w="38100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000" dirty="0"/>
              <a:t>Do tej pory widzieliśmy przepisy na zdrowe śniadanka… </a:t>
            </a:r>
            <a:br>
              <a:rPr lang="pl-PL" sz="3000" dirty="0"/>
            </a:br>
            <a:r>
              <a:rPr lang="pl-PL" sz="3000" dirty="0" smtClean="0"/>
              <a:t>Czas </a:t>
            </a:r>
            <a:r>
              <a:rPr lang="pl-PL" sz="3000" dirty="0"/>
              <a:t>na coś co zaspokoi naszego głodomorka w porze obiadowej! </a:t>
            </a:r>
            <a:br>
              <a:rPr lang="pl-PL" sz="3000" dirty="0"/>
            </a:br>
            <a:r>
              <a:rPr lang="pl-PL" sz="3000" dirty="0"/>
              <a:t>Monika z klasy 2a podała nam sekretny przepis na ZUPĘ TAJSKĄ</a:t>
            </a:r>
            <a:r>
              <a:rPr lang="pl-PL" sz="3000" dirty="0" smtClean="0"/>
              <a:t>!</a:t>
            </a:r>
            <a:br>
              <a:rPr lang="pl-PL" sz="3000" dirty="0" smtClean="0"/>
            </a:br>
            <a:r>
              <a:rPr lang="pl-PL" sz="3000" dirty="0" smtClean="0"/>
              <a:t> </a:t>
            </a:r>
            <a:r>
              <a:rPr lang="pl-PL" sz="3000" dirty="0"/>
              <a:t>Na samą myśl o tej przepysznej zupce „leci mi ślinka”! 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Coś </a:t>
            </a:r>
            <a:r>
              <a:rPr lang="pl-PL" sz="3000" dirty="0"/>
              <a:t>dla miłośników kuchni orientalnej – najbardziej oryginalnej kuchni świata! Smacznie, zdrowo i syto – bo wbrew pozorom właśnie TA ZUPA sprawi, że na długo 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pożegnacie </a:t>
            </a:r>
            <a:r>
              <a:rPr lang="pl-PL" sz="3000" dirty="0"/>
              <a:t>swojego głodomora</a:t>
            </a:r>
            <a:r>
              <a:rPr lang="pl-PL" sz="3000" dirty="0" smtClean="0"/>
              <a:t>!</a:t>
            </a:r>
          </a:p>
          <a:p>
            <a:pPr marL="0" indent="0" algn="ctr">
              <a:buNone/>
            </a:pPr>
            <a:r>
              <a:rPr lang="pl-PL" sz="3000" dirty="0" smtClean="0"/>
              <a:t> </a:t>
            </a:r>
            <a:r>
              <a:rPr lang="pl-PL" sz="3000" dirty="0"/>
              <a:t>Zapraszamy wraz z Moniką </a:t>
            </a:r>
            <a:r>
              <a:rPr lang="pl-PL" sz="3000" dirty="0" smtClean="0"/>
              <a:t>do </a:t>
            </a:r>
            <a:r>
              <a:rPr lang="pl-PL" sz="3000" dirty="0"/>
              <a:t>wspólnego gotowania!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155371" y="333952"/>
            <a:ext cx="6040582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Zupa Tajska Moniki</a:t>
            </a:r>
            <a:endParaRPr lang="pl-PL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323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6082" y="90343"/>
            <a:ext cx="5181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i="1" u="sng" dirty="0"/>
              <a:t>Składniki:</a:t>
            </a:r>
            <a:endParaRPr lang="pl-PL" dirty="0"/>
          </a:p>
          <a:p>
            <a:pPr marL="0" indent="0">
              <a:buNone/>
            </a:pPr>
            <a:r>
              <a:rPr lang="pl-PL" i="1" dirty="0"/>
              <a:t>4 marchewki</a:t>
            </a:r>
            <a:endParaRPr lang="pl-PL" dirty="0"/>
          </a:p>
          <a:p>
            <a:pPr marL="0" indent="0">
              <a:buNone/>
            </a:pPr>
            <a:r>
              <a:rPr lang="pl-PL" i="1" dirty="0"/>
              <a:t>2 pietruszki</a:t>
            </a:r>
            <a:endParaRPr lang="pl-PL" dirty="0"/>
          </a:p>
          <a:p>
            <a:pPr marL="0" indent="0">
              <a:buNone/>
            </a:pPr>
            <a:r>
              <a:rPr lang="pl-PL" i="1" dirty="0"/>
              <a:t>2 łodygi selera naciowego</a:t>
            </a:r>
            <a:endParaRPr lang="pl-PL" dirty="0"/>
          </a:p>
          <a:p>
            <a:pPr marL="0" indent="0">
              <a:buNone/>
            </a:pPr>
            <a:r>
              <a:rPr lang="pl-PL" i="1" dirty="0"/>
              <a:t>1 mała papryka</a:t>
            </a:r>
            <a:endParaRPr lang="pl-PL" dirty="0"/>
          </a:p>
          <a:p>
            <a:pPr marL="0" indent="0">
              <a:buNone/>
            </a:pPr>
            <a:r>
              <a:rPr lang="pl-PL" i="1" dirty="0"/>
              <a:t>Kiełki fasoli </a:t>
            </a:r>
            <a:r>
              <a:rPr lang="pl-PL" i="1" dirty="0" err="1"/>
              <a:t>mung</a:t>
            </a:r>
            <a:endParaRPr lang="pl-PL" dirty="0"/>
          </a:p>
          <a:p>
            <a:pPr marL="0" indent="0">
              <a:buNone/>
            </a:pPr>
            <a:r>
              <a:rPr lang="pl-PL" i="1" dirty="0"/>
              <a:t>2 ząbki czosnku</a:t>
            </a:r>
            <a:endParaRPr lang="pl-PL" dirty="0"/>
          </a:p>
          <a:p>
            <a:pPr marL="0" indent="0">
              <a:buNone/>
            </a:pPr>
            <a:r>
              <a:rPr lang="pl-PL" i="1" dirty="0"/>
              <a:t>Kawałek korzenia imbiru</a:t>
            </a:r>
            <a:endParaRPr lang="pl-PL" dirty="0"/>
          </a:p>
          <a:p>
            <a:pPr marL="0" indent="0">
              <a:buNone/>
            </a:pPr>
            <a:r>
              <a:rPr lang="pl-PL" i="1" dirty="0"/>
              <a:t>Puszka mleczka kokosowego</a:t>
            </a:r>
            <a:endParaRPr lang="pl-PL" dirty="0"/>
          </a:p>
          <a:p>
            <a:pPr marL="0" indent="0">
              <a:buNone/>
            </a:pPr>
            <a:r>
              <a:rPr lang="pl-PL" i="1" dirty="0"/>
              <a:t>Świeże zioła kolendra i natka pietruszki</a:t>
            </a:r>
            <a:endParaRPr lang="pl-PL" dirty="0"/>
          </a:p>
          <a:p>
            <a:pPr marL="0" indent="0">
              <a:buNone/>
            </a:pPr>
            <a:r>
              <a:rPr lang="pl-PL" i="1" dirty="0"/>
              <a:t>Przyprawy </a:t>
            </a:r>
            <a:r>
              <a:rPr lang="pl-PL" i="1" dirty="0" err="1"/>
              <a:t>carry</a:t>
            </a:r>
            <a:r>
              <a:rPr lang="pl-PL" i="1" dirty="0"/>
              <a:t>, sól, pieprz, cukier kokosowy, kardamon, trawa cytrynowa</a:t>
            </a:r>
            <a:endParaRPr lang="pl-PL" dirty="0"/>
          </a:p>
          <a:p>
            <a:pPr marL="0" indent="0">
              <a:buNone/>
            </a:pPr>
            <a:r>
              <a:rPr lang="pl-PL" i="1" dirty="0"/>
              <a:t>Ryż ok 200 g</a:t>
            </a:r>
            <a:endParaRPr lang="pl-PL" dirty="0"/>
          </a:p>
          <a:p>
            <a:pPr marL="0" indent="0">
              <a:buNone/>
            </a:pPr>
            <a:r>
              <a:rPr lang="pl-PL" i="1" dirty="0"/>
              <a:t>4 łyżki oliwy z oliwek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9127" y="90343"/>
            <a:ext cx="5181600" cy="39101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3200" i="1" u="sng" dirty="0" smtClean="0"/>
              <a:t>Przygotowanie:</a:t>
            </a:r>
          </a:p>
          <a:p>
            <a:r>
              <a:rPr lang="pl-PL" sz="3200" i="1" dirty="0"/>
              <a:t>Dwie marchewki obieramy, gotujemy i miksujemy. Pozostałe warzywa kroimy w paseczki i gotujemy ok 20 minut w osolonej wodzie. Dodajemy zmiksowane marchewki. Na oliwie z oliwek podsmażamy posiekany czosnek, </a:t>
            </a:r>
            <a:r>
              <a:rPr lang="pl-PL" sz="3200" i="1" dirty="0" err="1"/>
              <a:t>carry</a:t>
            </a:r>
            <a:r>
              <a:rPr lang="pl-PL" sz="3200" i="1" dirty="0"/>
              <a:t>, kardamon, trawę cytrynową oraz starty imbir. Gdy składniki się zrumienią dodajemy do je do wywaru z warzyw i gotujemy jeszcze 10 minut. Następnie dodajemy mleczko kokosowe oraz kiełki fasoli </a:t>
            </a:r>
            <a:r>
              <a:rPr lang="pl-PL" sz="3200" i="1" dirty="0" err="1"/>
              <a:t>mung</a:t>
            </a:r>
            <a:r>
              <a:rPr lang="pl-PL" sz="3200" i="1" dirty="0"/>
              <a:t> i gotujemy kolejne 10 minut. Zupę doprawiamy solą, pieprzem i cukrem kokosowym. Podajemy z ugotowanym ryżem oraz posypujemy posiekaną kolendrą i natka pietruszki.</a:t>
            </a:r>
            <a:endParaRPr lang="pl-PL" sz="3200" dirty="0"/>
          </a:p>
          <a:p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82922" y="4093025"/>
            <a:ext cx="2773539" cy="2255981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982118" y="4107457"/>
            <a:ext cx="2773537" cy="2227118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3891" y="3834247"/>
            <a:ext cx="2247900" cy="277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2362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1000"/>
            <a:lum/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8173" y="292389"/>
            <a:ext cx="7484918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Tortilla warzywna Juliana</a:t>
            </a:r>
            <a:endParaRPr lang="pl-PL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199" y="1846407"/>
            <a:ext cx="10622973" cy="4351338"/>
          </a:xfrm>
          <a:ln w="38100"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Tortille, </a:t>
            </a:r>
            <a:r>
              <a:rPr lang="pl-PL" dirty="0" err="1"/>
              <a:t>tortilki</a:t>
            </a:r>
            <a:r>
              <a:rPr lang="pl-PL" dirty="0"/>
              <a:t>… Doskonały pomysł na przekąskę, drugie śniadanie a nawet na obiad!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Zależy </a:t>
            </a:r>
            <a:r>
              <a:rPr lang="pl-PL" dirty="0"/>
              <a:t>co zawiniemy w placuszka z ziarnami! Z pewnością każdy ma swoje ulubione dodatki, ale to co zaproponował Wam </a:t>
            </a:r>
            <a:br>
              <a:rPr lang="pl-PL" dirty="0"/>
            </a:br>
            <a:r>
              <a:rPr lang="pl-PL" dirty="0"/>
              <a:t>Julian z 2a  BRZMI WYBORNIE! </a:t>
            </a:r>
            <a:br>
              <a:rPr lang="pl-PL" dirty="0"/>
            </a:br>
            <a:r>
              <a:rPr lang="pl-PL" dirty="0"/>
              <a:t>Oczywiście oprócz tego, że tortille wyglądają pysznie, wszystko spełnia kryteria zdrowego jedzenia! A o to właśnie nam chodzi. To co ?</a:t>
            </a:r>
            <a:br>
              <a:rPr lang="pl-PL" dirty="0"/>
            </a:br>
            <a:r>
              <a:rPr lang="pl-PL" dirty="0"/>
              <a:t>Gotowi na TORTILLE JULIANA ?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69866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77091" y="142298"/>
            <a:ext cx="46585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b="1" i="1" u="sng" dirty="0" smtClean="0"/>
              <a:t>Składniki:</a:t>
            </a:r>
            <a:endParaRPr lang="pl-PL" sz="2200" b="1" i="1" u="sng" dirty="0"/>
          </a:p>
          <a:p>
            <a:pPr marL="0" indent="0">
              <a:buNone/>
            </a:pPr>
            <a:r>
              <a:rPr lang="pl-PL" sz="2200" i="1" dirty="0"/>
              <a:t>- placki tortilli z ziarnami,</a:t>
            </a:r>
            <a:endParaRPr lang="pl-PL" sz="2200" dirty="0"/>
          </a:p>
          <a:p>
            <a:pPr marL="0" indent="0">
              <a:buNone/>
            </a:pPr>
            <a:r>
              <a:rPr lang="pl-PL" sz="2200" i="1" dirty="0"/>
              <a:t>- warzywa </a:t>
            </a:r>
            <a:r>
              <a:rPr lang="pl-PL" sz="2200" i="1" dirty="0" smtClean="0"/>
              <a:t>na </a:t>
            </a:r>
            <a:r>
              <a:rPr lang="pl-PL" sz="2200" i="1" dirty="0"/>
              <a:t>patelnię (w naszym przypadku </a:t>
            </a:r>
            <a:r>
              <a:rPr lang="pl-PL" sz="2200" i="1" dirty="0" smtClean="0"/>
              <a:t>mieszanka grecka</a:t>
            </a:r>
            <a:r>
              <a:rPr lang="pl-PL" sz="2200" i="1" dirty="0"/>
              <a:t>),</a:t>
            </a:r>
            <a:endParaRPr lang="pl-PL" sz="2200" dirty="0"/>
          </a:p>
          <a:p>
            <a:pPr marL="0" indent="0">
              <a:buNone/>
            </a:pPr>
            <a:r>
              <a:rPr lang="pl-PL" sz="2200" i="1" dirty="0"/>
              <a:t>- przecier pomidorowy,</a:t>
            </a:r>
            <a:endParaRPr lang="pl-PL" sz="2200" dirty="0"/>
          </a:p>
          <a:p>
            <a:pPr marL="0" indent="0">
              <a:buNone/>
            </a:pPr>
            <a:r>
              <a:rPr lang="pl-PL" sz="2200" i="1" dirty="0"/>
              <a:t>- mozzarella,</a:t>
            </a:r>
            <a:endParaRPr lang="pl-PL" sz="2200" dirty="0"/>
          </a:p>
          <a:p>
            <a:pPr marL="0" indent="0">
              <a:buNone/>
            </a:pPr>
            <a:r>
              <a:rPr lang="pl-PL" sz="2200" i="1" dirty="0"/>
              <a:t>- kasza jęczmienna,</a:t>
            </a:r>
            <a:endParaRPr lang="pl-PL" sz="2200" dirty="0"/>
          </a:p>
          <a:p>
            <a:pPr marL="0" indent="0">
              <a:buNone/>
            </a:pPr>
            <a:r>
              <a:rPr lang="pl-PL" sz="2200" i="1" dirty="0"/>
              <a:t>- szpinak</a:t>
            </a:r>
            <a:endParaRPr lang="pl-PL" sz="2200" dirty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0" y="246207"/>
            <a:ext cx="5181600" cy="609224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1800" b="1" i="1" u="sng" dirty="0" smtClean="0"/>
              <a:t>Przygotowanie:</a:t>
            </a:r>
          </a:p>
          <a:p>
            <a:pPr marL="0" lvl="0" indent="0">
              <a:buNone/>
            </a:pPr>
            <a:r>
              <a:rPr lang="pl-PL" sz="1800" i="1" dirty="0" smtClean="0"/>
              <a:t>Na </a:t>
            </a:r>
            <a:r>
              <a:rPr lang="pl-PL" sz="1800" i="1" dirty="0"/>
              <a:t>patelni przygotuj ulubioną mieszankę warzyw, podgrzewając ją </a:t>
            </a:r>
            <a:br>
              <a:rPr lang="pl-PL" sz="1800" i="1" dirty="0"/>
            </a:br>
            <a:r>
              <a:rPr lang="pl-PL" sz="1800" i="1" dirty="0"/>
              <a:t>z niewielką ilością oliwy. Pod koniec duszenia warzyw dodaj jedną torebkę uprzednio ugotowanej kaszy jęczmiennej. Dopraw używając soli, pieprzu, czosnku, curry i mieszanki ulubionych ziół.</a:t>
            </a:r>
            <a:endParaRPr lang="pl-PL" sz="1800" dirty="0"/>
          </a:p>
          <a:p>
            <a:pPr marL="0" lvl="0" indent="0">
              <a:buNone/>
            </a:pPr>
            <a:r>
              <a:rPr lang="pl-PL" sz="1800" i="1" dirty="0"/>
              <a:t>W międzyczasie </a:t>
            </a:r>
            <a:r>
              <a:rPr lang="pl-PL" sz="1800" i="1" dirty="0" err="1"/>
              <a:t>mozzarellę</a:t>
            </a:r>
            <a:r>
              <a:rPr lang="pl-PL" sz="1800" i="1" dirty="0"/>
              <a:t> zetrzyj na dużych oczkach, a w miseczce na bazie naturalnego przecieru pomidorowego przygotuj sos, dodając nieco soli, szczyptę cukru, zioła prowansalskie i czosnek.</a:t>
            </a:r>
            <a:endParaRPr lang="pl-PL" sz="1800" dirty="0"/>
          </a:p>
          <a:p>
            <a:pPr marL="0" lvl="0" indent="0">
              <a:buNone/>
            </a:pPr>
            <a:r>
              <a:rPr lang="pl-PL" sz="1800" i="1" dirty="0"/>
              <a:t>Na placki tortilli wyłóż sos pomidorowy, posyp </a:t>
            </a:r>
            <a:r>
              <a:rPr lang="pl-PL" sz="1800" i="1" dirty="0" err="1"/>
              <a:t>mozzarellą</a:t>
            </a:r>
            <a:r>
              <a:rPr lang="pl-PL" sz="1800" i="1" dirty="0"/>
              <a:t>, połóż kilka liści świeżego szpinaku oraz mieszankę warzyw z kaszą.</a:t>
            </a:r>
            <a:endParaRPr lang="pl-PL" sz="1800" dirty="0"/>
          </a:p>
          <a:p>
            <a:pPr marL="0" lvl="0" indent="0">
              <a:buNone/>
            </a:pPr>
            <a:r>
              <a:rPr lang="pl-PL" sz="1800" i="1" dirty="0"/>
              <a:t>Tak przygotowane placki tortilli zwiń, a następnie przełóż na patelnię z rozgrzanym masłem i oliwą i podgrzewaj, aż staną się rumiane i chrupiące. </a:t>
            </a:r>
            <a:endParaRPr lang="pl-PL" sz="1800" dirty="0"/>
          </a:p>
          <a:p>
            <a:pPr marL="0" indent="0">
              <a:buNone/>
            </a:pPr>
            <a:r>
              <a:rPr lang="pl-PL" sz="1800" i="1" dirty="0"/>
              <a:t>Po zdjęciu z patelni udekoruj świeżym szpinakiem lub bazylią.</a:t>
            </a:r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SMACZNEGO!</a:t>
            </a:r>
            <a:endParaRPr lang="pl-PL" sz="1800" dirty="0"/>
          </a:p>
        </p:txBody>
      </p:sp>
      <p:pic>
        <p:nvPicPr>
          <p:cNvPr id="8" name="grafika2"/>
          <p:cNvPicPr/>
          <p:nvPr/>
        </p:nvPicPr>
        <p:blipFill>
          <a:blip r:embed="rId2" cstate="print">
            <a:lum bright="-50000"/>
            <a:alphaModFix/>
          </a:blip>
          <a:srcRect/>
          <a:stretch>
            <a:fillRect/>
          </a:stretch>
        </p:blipFill>
        <p:spPr>
          <a:xfrm>
            <a:off x="2794317" y="2504209"/>
            <a:ext cx="3440229" cy="4145973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xmlns="" val="274297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530034"/>
            <a:ext cx="5842943" cy="193744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</a:t>
            </a:r>
            <a:r>
              <a:rPr lang="pl-PL" b="1" dirty="0" smtClean="0">
                <a:solidFill>
                  <a:schemeClr val="bg1"/>
                </a:solidFill>
              </a:rPr>
              <a:t>orozmawiajmy 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o jedzeniu…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942548"/>
            <a:ext cx="10515600" cy="150018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Z okazji obchodzonego w naszej szkole Dnia Promocji Zdrowia, zapraszamy Was do krainy zdrowych pyszności naszych uczniów! Dzięki ich gościnności mogliśmy podejrzeć ich kulinarne umiejętności…. Co z tego wyszło ? Nasza wspólna, jedyna i niepowtarzalna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                                        KSIĄŻKA KUCHARKSA UCZNIÓW SP 82!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9957" y="182701"/>
            <a:ext cx="3474079" cy="463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359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1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4218" y="323561"/>
            <a:ext cx="8575964" cy="1325563"/>
          </a:xfrm>
        </p:spPr>
        <p:txBody>
          <a:bodyPr/>
          <a:lstStyle/>
          <a:p>
            <a:r>
              <a:rPr lang="pl-PL" b="1" dirty="0" smtClean="0">
                <a:solidFill>
                  <a:schemeClr val="accent4"/>
                </a:solidFill>
                <a:latin typeface="Kristen ITC" panose="03050502040202030202" pitchFamily="66" charset="0"/>
              </a:rPr>
              <a:t>WYCISKAMY</a:t>
            </a:r>
            <a:r>
              <a:rPr lang="pl-PL" b="1" dirty="0" smtClean="0">
                <a:latin typeface="Kristen ITC" panose="03050502040202030202" pitchFamily="66" charset="0"/>
              </a:rPr>
              <a:t>   </a:t>
            </a:r>
            <a:r>
              <a:rPr lang="pl-PL" b="1" dirty="0" smtClean="0">
                <a:solidFill>
                  <a:srgbClr val="00B050"/>
                </a:solidFill>
                <a:latin typeface="Kristen ITC" panose="03050502040202030202" pitchFamily="66" charset="0"/>
              </a:rPr>
              <a:t>WITAMINKI</a:t>
            </a:r>
            <a:endParaRPr lang="pl-PL" b="1" dirty="0">
              <a:solidFill>
                <a:srgbClr val="00B05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4622" y="2085398"/>
            <a:ext cx="10415155" cy="4336184"/>
          </a:xfrm>
          <a:ln w="28575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300" b="1" dirty="0"/>
              <a:t>W naszym zdrowym menu, nie mogło przecież zabraknąć przepisu od Przewodniczącej Zespołu ds. Szkoły Promującej Zdrowie!</a:t>
            </a:r>
            <a:br>
              <a:rPr lang="pl-PL" sz="3300" b="1" dirty="0"/>
            </a:br>
            <a:r>
              <a:rPr lang="pl-PL" sz="3300" b="1" dirty="0"/>
              <a:t>Tak – to Pani Ola we własnej osobie! </a:t>
            </a:r>
            <a:r>
              <a:rPr lang="pl-PL" sz="3300" b="1" dirty="0">
                <a:sym typeface="Wingdings" panose="05000000000000000000" pitchFamily="2" charset="2"/>
              </a:rPr>
              <a:t></a:t>
            </a:r>
            <a:r>
              <a:rPr lang="pl-PL" sz="3300" b="1" dirty="0"/>
              <a:t> </a:t>
            </a:r>
            <a:endParaRPr lang="pl-PL" sz="3300" b="1" dirty="0" smtClean="0"/>
          </a:p>
          <a:p>
            <a:pPr marL="0" indent="0" algn="ctr">
              <a:buNone/>
            </a:pPr>
            <a:r>
              <a:rPr lang="pl-PL" sz="3300" b="1" dirty="0" smtClean="0"/>
              <a:t>Zdrowa </a:t>
            </a:r>
            <a:r>
              <a:rPr lang="pl-PL" sz="3300" b="1" dirty="0"/>
              <a:t>i uśmiechnięta i nie może być inaczej, ponieważ w dłoniach trzyma eliksir zdrowia i odporności! Przepis jest bardzo prosty i pasuje na każdą porę dnia! </a:t>
            </a:r>
            <a:endParaRPr lang="pl-PL" sz="33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34665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1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981698" y="411033"/>
            <a:ext cx="5181600" cy="59171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i="1" dirty="0"/>
              <a:t> </a:t>
            </a:r>
            <a:endParaRPr lang="pl-PL" dirty="0"/>
          </a:p>
          <a:p>
            <a:r>
              <a:rPr lang="pl-PL" b="1" i="1" dirty="0">
                <a:solidFill>
                  <a:srgbClr val="FFC000"/>
                </a:solidFill>
              </a:rPr>
              <a:t>Sok pomarańczowy:</a:t>
            </a:r>
            <a:endParaRPr lang="pl-PL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pl-PL" i="1" dirty="0"/>
              <a:t>marchewka,</a:t>
            </a:r>
            <a:br>
              <a:rPr lang="pl-PL" i="1" dirty="0"/>
            </a:br>
            <a:r>
              <a:rPr lang="pl-PL" i="1" dirty="0" smtClean="0"/>
              <a:t>jabłko</a:t>
            </a:r>
            <a:r>
              <a:rPr lang="pl-PL" i="1" dirty="0"/>
              <a:t>, </a:t>
            </a:r>
            <a:br>
              <a:rPr lang="pl-PL" i="1" dirty="0"/>
            </a:br>
            <a:r>
              <a:rPr lang="pl-PL" i="1" dirty="0"/>
              <a:t>mango, </a:t>
            </a:r>
            <a:br>
              <a:rPr lang="pl-PL" i="1" dirty="0"/>
            </a:br>
            <a:r>
              <a:rPr lang="pl-PL" i="1" dirty="0"/>
              <a:t>pomarańcza</a:t>
            </a:r>
            <a:br>
              <a:rPr lang="pl-PL" i="1" dirty="0"/>
            </a:br>
            <a:endParaRPr lang="pl-PL" dirty="0"/>
          </a:p>
          <a:p>
            <a:r>
              <a:rPr lang="pl-PL" b="1" i="1" dirty="0">
                <a:solidFill>
                  <a:srgbClr val="00B050"/>
                </a:solidFill>
              </a:rPr>
              <a:t>Sok zielony:</a:t>
            </a:r>
            <a:endParaRPr lang="pl-PL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pl-PL" i="1" dirty="0"/>
              <a:t>szpinak, </a:t>
            </a:r>
            <a:br>
              <a:rPr lang="pl-PL" i="1" dirty="0"/>
            </a:br>
            <a:r>
              <a:rPr lang="pl-PL" i="1" dirty="0"/>
              <a:t>gruszka, </a:t>
            </a:r>
            <a:br>
              <a:rPr lang="pl-PL" i="1" dirty="0"/>
            </a:br>
            <a:r>
              <a:rPr lang="pl-PL" i="1" dirty="0"/>
              <a:t>seler naciowy, </a:t>
            </a:r>
            <a:br>
              <a:rPr lang="pl-PL" i="1" dirty="0"/>
            </a:br>
            <a:r>
              <a:rPr lang="pl-PL" i="1" dirty="0"/>
              <a:t>pietruszka, </a:t>
            </a:r>
            <a:br>
              <a:rPr lang="pl-PL" i="1" dirty="0"/>
            </a:br>
            <a:r>
              <a:rPr lang="pl-PL" i="1" dirty="0"/>
              <a:t>jabłko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i="1" dirty="0" smtClean="0"/>
              <a:t>               Wszystkie </a:t>
            </a:r>
            <a:r>
              <a:rPr lang="pl-PL" i="1" dirty="0"/>
              <a:t>produkty </a:t>
            </a:r>
            <a:br>
              <a:rPr lang="pl-PL" i="1" dirty="0"/>
            </a:br>
            <a:r>
              <a:rPr lang="pl-PL" i="1" dirty="0" smtClean="0"/>
              <a:t>               oczywiście </a:t>
            </a:r>
            <a:r>
              <a:rPr lang="pl-PL" i="1" dirty="0"/>
              <a:t>myjemy, </a:t>
            </a:r>
            <a:br>
              <a:rPr lang="pl-PL" i="1" dirty="0"/>
            </a:br>
            <a:r>
              <a:rPr lang="pl-PL" i="1" dirty="0" smtClean="0"/>
              <a:t>               kroimy </a:t>
            </a:r>
            <a:r>
              <a:rPr lang="pl-PL" i="1" dirty="0"/>
              <a:t>i wrzucamy </a:t>
            </a:r>
            <a:br>
              <a:rPr lang="pl-PL" i="1" dirty="0"/>
            </a:br>
            <a:r>
              <a:rPr lang="pl-PL" i="1" dirty="0" smtClean="0"/>
              <a:t>                 do </a:t>
            </a:r>
            <a:r>
              <a:rPr lang="pl-PL" i="1" dirty="0"/>
              <a:t>sokowirówki.</a:t>
            </a:r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029" y="562293"/>
            <a:ext cx="4312920" cy="56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4410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2275" y="2076231"/>
            <a:ext cx="10515600" cy="2160791"/>
          </a:xfrm>
        </p:spPr>
        <p:txBody>
          <a:bodyPr/>
          <a:lstStyle/>
          <a:p>
            <a:pPr algn="ctr"/>
            <a:r>
              <a:rPr lang="pl-PL" b="1" dirty="0" smtClean="0">
                <a:latin typeface="Kristen ITC" panose="03050502040202030202" pitchFamily="66" charset="0"/>
              </a:rPr>
              <a:t>    SMACZNEGO!</a:t>
            </a:r>
            <a:endParaRPr lang="pl-PL" b="1" dirty="0">
              <a:latin typeface="Kristen ITC" panose="03050502040202030202" pitchFamily="66" charset="0"/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sz="half" idx="1"/>
          </p:nvPr>
        </p:nvSpPr>
        <p:spPr>
          <a:xfrm>
            <a:off x="3571007" y="4977245"/>
            <a:ext cx="5181600" cy="13925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 smtClean="0"/>
              <a:t>Zespół Szkoły </a:t>
            </a:r>
            <a:br>
              <a:rPr lang="pl-PL" b="1" dirty="0" smtClean="0"/>
            </a:br>
            <a:r>
              <a:rPr lang="pl-PL" b="1" dirty="0" smtClean="0"/>
              <a:t>Promującej </a:t>
            </a:r>
            <a:r>
              <a:rPr lang="pl-PL" b="1" dirty="0"/>
              <a:t>Zdrowie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9928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42311" y="437553"/>
            <a:ext cx="8477816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CZYM JEST ZDROWE ODŻYWIANIE ?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290527"/>
            <a:ext cx="4347173" cy="276130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To nic innego jak spożywanie różnorodnych produktów, które dostarczają </a:t>
            </a:r>
            <a:r>
              <a:rPr lang="pl-PL" b="1" dirty="0" smtClean="0"/>
              <a:t>składników odżywczych </a:t>
            </a:r>
            <a:r>
              <a:rPr lang="pl-PL" dirty="0" smtClean="0"/>
              <a:t>potrzebnych do zachowania ZDROWIA, DOBREGO SAMOPOUCIA i ENERGII.</a:t>
            </a:r>
            <a:endParaRPr lang="pl-PL" dirty="0"/>
          </a:p>
        </p:txBody>
      </p:sp>
      <p:pic>
        <p:nvPicPr>
          <p:cNvPr id="1026" name="Picture 2" descr="E-podręcznik do nauki w zawodzie technik hotelarstwa: E-boo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5373" y="2467447"/>
            <a:ext cx="6558271" cy="24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855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43169" y="283643"/>
            <a:ext cx="8858061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KORZYŚCI  ZDROWEGO  ODŻYWIANIA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24450" y="1813393"/>
            <a:ext cx="4005404" cy="60975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pl-PL" dirty="0" smtClean="0"/>
              <a:t>WŁAŚCIWA MASA CIAŁA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90" y="1813393"/>
            <a:ext cx="3515008" cy="60975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pl-PL" dirty="0" smtClean="0"/>
              <a:t>ZYSK ENERGETYCZNY</a:t>
            </a:r>
            <a:endParaRPr lang="pl-PL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8578534" y="1813395"/>
            <a:ext cx="3201154" cy="6097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ZDROWIE NA LATA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6390" y="2627337"/>
            <a:ext cx="2875607" cy="383414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0058" y="2627337"/>
            <a:ext cx="2532132" cy="383414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040" y="2627337"/>
            <a:ext cx="2920310" cy="38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756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6798" y="328911"/>
            <a:ext cx="8631725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PODSTAWY PLANOWANIA POSIŁKÓW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472375" y="2167907"/>
            <a:ext cx="3355510" cy="386921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l-PL" dirty="0" smtClean="0"/>
              <a:t>WARZYWA I OWOCE</a:t>
            </a:r>
          </a:p>
          <a:p>
            <a:r>
              <a:rPr lang="pl-PL" dirty="0" smtClean="0"/>
              <a:t>CHUDE MIĘSO, RYBY LUB DRÓB</a:t>
            </a:r>
          </a:p>
          <a:p>
            <a:r>
              <a:rPr lang="pl-PL" dirty="0" smtClean="0"/>
              <a:t>OGRANICZONY TŁUSZCZ</a:t>
            </a:r>
          </a:p>
          <a:p>
            <a:r>
              <a:rPr lang="pl-PL" dirty="0" smtClean="0"/>
              <a:t>ODPOWIEDNIA WIELKOŚĆ PORCJI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4808" y="1831474"/>
            <a:ext cx="3622519" cy="483002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929" y="1831474"/>
            <a:ext cx="3593523" cy="47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039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8015" y="3604867"/>
            <a:ext cx="4337510" cy="325313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6859" y="833485"/>
            <a:ext cx="4495800" cy="337185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82" y="315315"/>
            <a:ext cx="7943661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JAK STWORZYĆ PLAN POSIŁKÓW ?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0382" y="1825625"/>
            <a:ext cx="5181600" cy="280069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pl-PL" dirty="0" smtClean="0"/>
              <a:t>WYBIERZ DZIEŃ PLANOWANIA POSIŁKÓW</a:t>
            </a:r>
          </a:p>
          <a:p>
            <a:r>
              <a:rPr lang="pl-PL" dirty="0" smtClean="0"/>
              <a:t>ZNAJDŹ PRZEPISY I UDAJ SIĘ NA ZAKUPY</a:t>
            </a:r>
          </a:p>
          <a:p>
            <a:r>
              <a:rPr lang="pl-PL" dirty="0" smtClean="0"/>
              <a:t>PRZECHOWUJ ŻYWNOŚĆ W ODPOWIEDNICH WARUNKACH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6992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1979" y="2662471"/>
            <a:ext cx="3004053" cy="400540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32156" y="2941556"/>
            <a:ext cx="4266693" cy="320002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9197" y="2408218"/>
            <a:ext cx="2129829" cy="425965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968" y="2598342"/>
            <a:ext cx="3052150" cy="406953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4826" y="138789"/>
            <a:ext cx="10515600" cy="268589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PRZEPISÓW JUŻ NIE MUSICIE SZUKAĆ…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solidFill>
                  <a:schemeClr val="bg1"/>
                </a:solidFill>
              </a:rPr>
              <a:t>ZAPOZNAJCIE SIĘ Z PROPOZYCJAMI NASZYCH UCZNIÓW!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34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  <a:latin typeface="Kristen ITC" panose="03050502040202030202" pitchFamily="66" charset="0"/>
              </a:rPr>
              <a:t>Przepis  </a:t>
            </a:r>
            <a:r>
              <a:rPr lang="pl-PL" sz="40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na   zdrowe   </a:t>
            </a:r>
            <a:r>
              <a:rPr lang="pl-PL" sz="4000" b="1" dirty="0">
                <a:solidFill>
                  <a:schemeClr val="bg1"/>
                </a:solidFill>
                <a:latin typeface="Kristen ITC" panose="03050502040202030202" pitchFamily="66" charset="0"/>
              </a:rPr>
              <a:t>śniadanie   </a:t>
            </a:r>
            <a:r>
              <a:rPr lang="pl-PL" sz="40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MATYSI</a:t>
            </a:r>
            <a:endParaRPr lang="pl-PL" sz="4000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279455" cy="4351338"/>
          </a:xfrm>
          <a:ln w="57150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/>
              <a:t>Czy </a:t>
            </a:r>
            <a:r>
              <a:rPr lang="pl-PL" dirty="0"/>
              <a:t>ktoś z nas nie lubi naleśników ? Nie znamy takiej osoby!</a:t>
            </a:r>
            <a:br>
              <a:rPr lang="pl-PL" dirty="0"/>
            </a:br>
            <a:r>
              <a:rPr lang="pl-PL" dirty="0"/>
              <a:t>Naleśniki to zdecydowanie ŚNIADANIE MISTRZÓW! </a:t>
            </a:r>
            <a:br>
              <a:rPr lang="pl-PL" dirty="0"/>
            </a:br>
            <a:r>
              <a:rPr lang="pl-PL" dirty="0"/>
              <a:t>Szybkie, proste, smaczne i zdrowe – to co lubimy najbardziej! </a:t>
            </a:r>
            <a:br>
              <a:rPr lang="pl-PL" dirty="0"/>
            </a:br>
            <a:r>
              <a:rPr lang="pl-PL" dirty="0"/>
              <a:t>Wystarczy dodać swoje ulubione (ale zdrowe!) </a:t>
            </a:r>
            <a:br>
              <a:rPr lang="pl-PL" dirty="0"/>
            </a:br>
            <a:r>
              <a:rPr lang="pl-PL" dirty="0" smtClean="0"/>
              <a:t>dodatki </a:t>
            </a:r>
            <a:r>
              <a:rPr lang="pl-PL" dirty="0"/>
              <a:t>i zajadać ze smakiem. </a:t>
            </a:r>
            <a:br>
              <a:rPr lang="pl-PL" dirty="0"/>
            </a:br>
            <a:r>
              <a:rPr lang="pl-PL" dirty="0"/>
              <a:t>Zobaczcie z czym najbardziej lubi jeść naleśniki Matylda z 2a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Ogromna porcja zdrowia i witamin!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</a:t>
            </a:r>
            <a:r>
              <a:rPr lang="pl-PL" dirty="0"/>
              <a:t>na dodatek wyglądają wyśmienicie! </a:t>
            </a:r>
            <a:br>
              <a:rPr lang="pl-PL" dirty="0"/>
            </a:br>
            <a:r>
              <a:rPr lang="pl-PL" dirty="0"/>
              <a:t>Na widok tego zdjęcia chyba każdy z nas będzie marzył o takim właśnie naleśniku…..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5698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36964" y="534154"/>
            <a:ext cx="5181600" cy="5651862"/>
          </a:xfrm>
        </p:spPr>
        <p:txBody>
          <a:bodyPr/>
          <a:lstStyle/>
          <a:p>
            <a:pPr marL="0" indent="0" algn="ctr">
              <a:buNone/>
            </a:pPr>
            <a:r>
              <a:rPr lang="pl-PL" b="1" i="1" dirty="0" smtClean="0"/>
              <a:t>Naleśniki </a:t>
            </a:r>
            <a:r>
              <a:rPr lang="pl-PL" b="1" i="1" dirty="0"/>
              <a:t>z mąki z </a:t>
            </a:r>
            <a:r>
              <a:rPr lang="pl-PL" b="1" i="1" dirty="0" err="1"/>
              <a:t>amarantusa</a:t>
            </a:r>
            <a:r>
              <a:rPr lang="pl-PL" b="1" i="1" dirty="0"/>
              <a:t>,</a:t>
            </a:r>
            <a:br>
              <a:rPr lang="pl-PL" b="1" i="1" dirty="0"/>
            </a:br>
            <a:r>
              <a:rPr lang="pl-PL" b="1" i="1" dirty="0" smtClean="0"/>
              <a:t>posmarowane </a:t>
            </a:r>
            <a:r>
              <a:rPr lang="pl-PL" b="1" i="1" dirty="0"/>
              <a:t>naturalnym serkiem homogenizowanym, </a:t>
            </a:r>
            <a:br>
              <a:rPr lang="pl-PL" b="1" i="1" dirty="0"/>
            </a:br>
            <a:r>
              <a:rPr lang="pl-PL" b="1" i="1" dirty="0"/>
              <a:t>posypane plasterkami banana i truskawkami. </a:t>
            </a:r>
            <a:br>
              <a:rPr lang="pl-PL" b="1" i="1" dirty="0"/>
            </a:br>
            <a:r>
              <a:rPr lang="pl-PL" b="1" i="1" dirty="0"/>
              <a:t>Polane sosem ze zmiksowanych truskawek i malin</a:t>
            </a:r>
            <a:r>
              <a:rPr lang="pl-PL" b="1" i="1" dirty="0" smtClean="0"/>
              <a:t>.</a:t>
            </a:r>
            <a:br>
              <a:rPr lang="pl-PL" b="1" i="1" dirty="0" smtClean="0"/>
            </a:br>
            <a:r>
              <a:rPr lang="pl-PL" b="1" i="1" dirty="0"/>
              <a:t/>
            </a:r>
            <a:br>
              <a:rPr lang="pl-PL" b="1" i="1" dirty="0"/>
            </a:br>
            <a:r>
              <a:rPr lang="pl-PL" b="1" i="1" dirty="0"/>
              <a:t>Do tego koktajl z bananów, mrożonych malin, płatków owsianych, kefiru i mleka.</a:t>
            </a:r>
            <a:endParaRPr lang="pl-PL" dirty="0"/>
          </a:p>
          <a:p>
            <a:endParaRPr lang="pl-PL" dirty="0" smtClean="0"/>
          </a:p>
          <a:p>
            <a:pPr marL="0" indent="0" algn="ctr">
              <a:buNone/>
            </a:pPr>
            <a:r>
              <a:rPr lang="pl-PL" b="1" dirty="0" smtClean="0"/>
              <a:t>SMACZNEGO !  </a:t>
            </a:r>
            <a:r>
              <a:rPr lang="pl-PL" b="1" dirty="0" smtClean="0">
                <a:sym typeface="Wingdings" panose="05000000000000000000" pitchFamily="2" charset="2"/>
              </a:rPr>
              <a:t></a:t>
            </a:r>
            <a:endParaRPr lang="pl-PL" b="1" dirty="0"/>
          </a:p>
        </p:txBody>
      </p:sp>
      <p:pic>
        <p:nvPicPr>
          <p:cNvPr id="7" name="Obraz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14575" y="1348164"/>
            <a:ext cx="6099395" cy="418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8435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133</TotalTime>
  <Words>676</Words>
  <Application>Microsoft Office PowerPoint</Application>
  <PresentationFormat>Niestandardowy</PresentationFormat>
  <Paragraphs>140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Office Theme</vt:lpstr>
      <vt:lpstr>Dobrze się odżywiać  – to proste!</vt:lpstr>
      <vt:lpstr>Porozmawiajmy  o jedzeniu…</vt:lpstr>
      <vt:lpstr>CZYM JEST ZDROWE ODŻYWIANIE ?</vt:lpstr>
      <vt:lpstr>KORZYŚCI  ZDROWEGO  ODŻYWIANIA</vt:lpstr>
      <vt:lpstr>PODSTAWY PLANOWANIA POSIŁKÓW</vt:lpstr>
      <vt:lpstr>JAK STWORZYĆ PLAN POSIŁKÓW ?</vt:lpstr>
      <vt:lpstr>PRZEPISÓW JUŻ NIE MUSICIE SZUKAĆ… ZAPOZNAJCIE SIĘ Z PROPOZYCJAMI NASZYCH UCZNIÓW!</vt:lpstr>
      <vt:lpstr>Przepis  na   zdrowe   śniadanie   MATYSI</vt:lpstr>
      <vt:lpstr>Slajd 9</vt:lpstr>
      <vt:lpstr>Zdrowie na talerzu KACPRA</vt:lpstr>
      <vt:lpstr> PRZYGOTOWANIE W wyciskarce wolnoobrotowej wycisnąć sok z wybranych owoców i warzyw. SKŁADNIKI (podane składniki są na 1 porcję) </vt:lpstr>
      <vt:lpstr>Kolejna porcja witamin i kolorów prosto  z kuchni Kacpra. Tym razem kilka kolorów połączonych ze sobą….to wygląda PYSZNIE! Chyba nikt się nie oprze, żeby nie wypróbować tego przepisu!  </vt:lpstr>
      <vt:lpstr>JOGURT Z OWOCAMI I GRANOLĄ</vt:lpstr>
      <vt:lpstr>Slajd 14</vt:lpstr>
      <vt:lpstr>SZAKSZUKA</vt:lpstr>
      <vt:lpstr>Zupa Tajska Moniki</vt:lpstr>
      <vt:lpstr>Slajd 17</vt:lpstr>
      <vt:lpstr>Tortilla warzywna Juliana</vt:lpstr>
      <vt:lpstr>Slajd 19</vt:lpstr>
      <vt:lpstr>WYCISKAMY   WITAMINKI</vt:lpstr>
      <vt:lpstr>Slajd 21</vt:lpstr>
      <vt:lpstr>    SMACZNEGO!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Dobrze się odżywiać – to proste!</dc:title>
  <dc:creator>Konto Microsoft</dc:creator>
  <cp:lastModifiedBy>ALEKSANDRA</cp:lastModifiedBy>
  <cp:revision>15</cp:revision>
  <dcterms:created xsi:type="dcterms:W3CDTF">2021-04-05T12:15:06Z</dcterms:created>
  <dcterms:modified xsi:type="dcterms:W3CDTF">2021-04-06T11:21:29Z</dcterms:modified>
</cp:coreProperties>
</file>