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9" r:id="rId9"/>
    <p:sldId id="261" r:id="rId10"/>
    <p:sldId id="270" r:id="rId11"/>
    <p:sldId id="262" r:id="rId12"/>
    <p:sldId id="271" r:id="rId13"/>
    <p:sldId id="264" r:id="rId14"/>
    <p:sldId id="272" r:id="rId15"/>
    <p:sldId id="266" r:id="rId16"/>
    <p:sldId id="265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8EA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9C29F-B06B-C000-1683-11C5E3D54F2D}" v="24" dt="2021-04-28T07:40:42.094"/>
    <p1510:client id="{1DD8C49F-20DB-B000-ECE4-C516F16837E5}" v="110" dt="2021-05-05T07:20:22.165"/>
    <p1510:client id="{52A0E7D5-91DB-71A8-379F-3C9EEE3EFFA9}" v="2227" dt="2021-05-05T13:50:41.999"/>
    <p1510:client id="{6DC7A628-E16D-35B9-9D88-BABBCEB55622}" v="2801" dt="2021-04-26T12:50:15.562"/>
    <p1510:client id="{6E093802-FCD7-BFAA-B717-E13FD097B1F9}" v="180" dt="2021-04-27T13:10:11.529"/>
    <p1510:client id="{7CE1919F-9341-7EC9-7E04-D75D1DFA6387}" v="1123" dt="2021-05-04T14:01:17.527"/>
    <p1510:client id="{89C832BD-BA78-4FC5-A5DB-56D507BEAF0A}" v="802" dt="2021-04-23T13:18:04.773"/>
    <p1510:client id="{C69DC49F-4088-B000-ECE4-C3D276D61554}" v="27" dt="2021-05-04T14:07:09.142"/>
    <p1510:client id="{D915372A-7CFC-1D00-FF45-9D3B82142CBA}" v="37" dt="2021-05-04T14:23:32.851"/>
    <p1510:client id="{F4D6C49F-E0C7-B000-DFE7-FA239A3DD0F3}" v="135" dt="2021-05-05T07:00:22.559"/>
    <p1510:client id="{FE109F25-7AD3-5649-046A-58F4027B8262}" v="57" dt="2021-04-26T07:51:43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CE1919F-9341-7EC9-7E04-D75D1DFA6387}"/>
    <pc:docChg chg="modSld">
      <pc:chgData name="" userId="" providerId="" clId="Web-{7CE1919F-9341-7EC9-7E04-D75D1DFA6387}" dt="2021-05-04T13:15:29.729" v="0" actId="20577"/>
      <pc:docMkLst>
        <pc:docMk/>
      </pc:docMkLst>
      <pc:sldChg chg="modSp">
        <pc:chgData name="" userId="" providerId="" clId="Web-{7CE1919F-9341-7EC9-7E04-D75D1DFA6387}" dt="2021-05-04T13:15:29.729" v="0" actId="20577"/>
        <pc:sldMkLst>
          <pc:docMk/>
          <pc:sldMk cId="230097065" sldId="264"/>
        </pc:sldMkLst>
        <pc:spChg chg="mod">
          <ac:chgData name="" userId="" providerId="" clId="Web-{7CE1919F-9341-7EC9-7E04-D75D1DFA6387}" dt="2021-05-04T13:15:29.729" v="0" actId="20577"/>
          <ac:spMkLst>
            <pc:docMk/>
            <pc:sldMk cId="230097065" sldId="264"/>
            <ac:spMk id="3" creationId="{687C6B6F-C512-4AD2-AE4F-EDF4CD6E0E43}"/>
          </ac:spMkLst>
        </pc:spChg>
      </pc:sldChg>
    </pc:docChg>
  </pc:docChgLst>
  <pc:docChgLst>
    <pc:chgData name="Milena Maciejewska" userId="S::9939@sp82.edu.pl::6e6f353e-856f-4d0d-8c92-7cb0dd68fdef" providerId="AD" clId="Web-{6DC7A628-E16D-35B9-9D88-BABBCEB55622}"/>
    <pc:docChg chg="addSld modSld">
      <pc:chgData name="Milena Maciejewska" userId="S::9939@sp82.edu.pl::6e6f353e-856f-4d0d-8c92-7cb0dd68fdef" providerId="AD" clId="Web-{6DC7A628-E16D-35B9-9D88-BABBCEB55622}" dt="2021-04-26T12:50:15.562" v="1470" actId="20577"/>
      <pc:docMkLst>
        <pc:docMk/>
      </pc:docMkLst>
      <pc:sldChg chg="addSp delSp modSp addAnim modAnim">
        <pc:chgData name="Milena Maciejewska" userId="S::9939@sp82.edu.pl::6e6f353e-856f-4d0d-8c92-7cb0dd68fdef" providerId="AD" clId="Web-{6DC7A628-E16D-35B9-9D88-BABBCEB55622}" dt="2021-04-26T09:44:06.116" v="331"/>
        <pc:sldMkLst>
          <pc:docMk/>
          <pc:sldMk cId="650317164" sldId="256"/>
        </pc:sldMkLst>
        <pc:spChg chg="mod">
          <ac:chgData name="Milena Maciejewska" userId="S::9939@sp82.edu.pl::6e6f353e-856f-4d0d-8c92-7cb0dd68fdef" providerId="AD" clId="Web-{6DC7A628-E16D-35B9-9D88-BABBCEB55622}" dt="2021-04-26T09:34:54.779" v="315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ilena Maciejewska" userId="S::9939@sp82.edu.pl::6e6f353e-856f-4d0d-8c92-7cb0dd68fdef" providerId="AD" clId="Web-{6DC7A628-E16D-35B9-9D88-BABBCEB55622}" dt="2021-04-26T08:34:45.238" v="174" actId="20577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34:03.283" v="165"/>
          <ac:spMkLst>
            <pc:docMk/>
            <pc:sldMk cId="650317164" sldId="256"/>
            <ac:spMk id="8" creationId="{8F9CBE3F-79A8-4F8F-88D9-DAD03D0D281F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34:03.283" v="165"/>
          <ac:spMkLst>
            <pc:docMk/>
            <pc:sldMk cId="650317164" sldId="256"/>
            <ac:spMk id="10" creationId="{508BEF50-7B1E-49A4-BC19-5F4F1D755E64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34:03.283" v="165"/>
          <ac:spMkLst>
            <pc:docMk/>
            <pc:sldMk cId="650317164" sldId="256"/>
            <ac:spMk id="12" creationId="{C5CB530E-515E-412C-9DF1-5F8FFBD6F383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34:03.283" v="165"/>
          <ac:spMkLst>
            <pc:docMk/>
            <pc:sldMk cId="650317164" sldId="256"/>
            <ac:spMk id="14" creationId="{AEA7509D-F04F-40CB-A0B3-EEF16499CC9F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34:03.283" v="165"/>
          <ac:spMkLst>
            <pc:docMk/>
            <pc:sldMk cId="650317164" sldId="256"/>
            <ac:spMk id="16" creationId="{C39ADB8F-D187-49D7-BDCF-C1B6DC727068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34:03.283" v="165"/>
          <ac:spMkLst>
            <pc:docMk/>
            <pc:sldMk cId="650317164" sldId="256"/>
            <ac:spMk id="18" creationId="{712D4376-A578-4FF1-94FC-245E7A6A489F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34:03.283" v="165"/>
          <ac:spMkLst>
            <pc:docMk/>
            <pc:sldMk cId="650317164" sldId="256"/>
            <ac:spMk id="20" creationId="{3FBAD350-5664-4811-A208-657FB882D350}"/>
          </ac:spMkLst>
        </pc:spChg>
        <pc:spChg chg="add">
          <ac:chgData name="Milena Maciejewska" userId="S::9939@sp82.edu.pl::6e6f353e-856f-4d0d-8c92-7cb0dd68fdef" providerId="AD" clId="Web-{6DC7A628-E16D-35B9-9D88-BABBCEB55622}" dt="2021-04-26T08:34:03.283" v="165"/>
          <ac:spMkLst>
            <pc:docMk/>
            <pc:sldMk cId="650317164" sldId="256"/>
            <ac:spMk id="24" creationId="{C27D7A02-907B-496F-BA7E-AA3780733CA7}"/>
          </ac:spMkLst>
        </pc:spChg>
        <pc:spChg chg="add">
          <ac:chgData name="Milena Maciejewska" userId="S::9939@sp82.edu.pl::6e6f353e-856f-4d0d-8c92-7cb0dd68fdef" providerId="AD" clId="Web-{6DC7A628-E16D-35B9-9D88-BABBCEB55622}" dt="2021-04-26T08:34:03.283" v="165"/>
          <ac:spMkLst>
            <pc:docMk/>
            <pc:sldMk cId="650317164" sldId="256"/>
            <ac:spMk id="25" creationId="{0FBA5268-0AE7-4CAD-9537-D0EB09E76406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34:03.267" v="164"/>
          <ac:spMkLst>
            <pc:docMk/>
            <pc:sldMk cId="650317164" sldId="256"/>
            <ac:spMk id="27" creationId="{6C8586D2-469F-400A-AEA2-B4413CA533AB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34:03.267" v="164"/>
          <ac:spMkLst>
            <pc:docMk/>
            <pc:sldMk cId="650317164" sldId="256"/>
            <ac:spMk id="29" creationId="{6B1E6055-EE9A-48F8-B919-F7B48792EDE2}"/>
          </ac:spMkLst>
        </pc:spChg>
        <pc:spChg chg="add">
          <ac:chgData name="Milena Maciejewska" userId="S::9939@sp82.edu.pl::6e6f353e-856f-4d0d-8c92-7cb0dd68fdef" providerId="AD" clId="Web-{6DC7A628-E16D-35B9-9D88-BABBCEB55622}" dt="2021-04-26T08:34:03.283" v="165"/>
          <ac:spMkLst>
            <pc:docMk/>
            <pc:sldMk cId="650317164" sldId="256"/>
            <ac:spMk id="31" creationId="{088D065B-39DA-4077-B9CF-E489CE4C0169}"/>
          </ac:spMkLst>
        </pc:spChg>
        <pc:cxnChg chg="add del">
          <ac:chgData name="Milena Maciejewska" userId="S::9939@sp82.edu.pl::6e6f353e-856f-4d0d-8c92-7cb0dd68fdef" providerId="AD" clId="Web-{6DC7A628-E16D-35B9-9D88-BABBCEB55622}" dt="2021-04-26T08:34:03.283" v="165"/>
          <ac:cxnSpMkLst>
            <pc:docMk/>
            <pc:sldMk cId="650317164" sldId="256"/>
            <ac:cxnSpMk id="22" creationId="{56020367-4FD5-4596-8E10-C5F095CD8DBF}"/>
          </ac:cxnSpMkLst>
        </pc:cxnChg>
      </pc:sldChg>
      <pc:sldChg chg="addSp delSp modSp modTransition addAnim modAnim">
        <pc:chgData name="Milena Maciejewska" userId="S::9939@sp82.edu.pl::6e6f353e-856f-4d0d-8c92-7cb0dd68fdef" providerId="AD" clId="Web-{6DC7A628-E16D-35B9-9D88-BABBCEB55622}" dt="2021-04-26T09:39:29.393" v="323"/>
        <pc:sldMkLst>
          <pc:docMk/>
          <pc:sldMk cId="2234812003" sldId="257"/>
        </pc:sldMkLst>
        <pc:spChg chg="mod">
          <ac:chgData name="Milena Maciejewska" userId="S::9939@sp82.edu.pl::6e6f353e-856f-4d0d-8c92-7cb0dd68fdef" providerId="AD" clId="Web-{6DC7A628-E16D-35B9-9D88-BABBCEB55622}" dt="2021-04-26T09:00:19.002" v="292" actId="14100"/>
          <ac:spMkLst>
            <pc:docMk/>
            <pc:sldMk cId="2234812003" sldId="257"/>
            <ac:spMk id="2" creationId="{1FB379C5-549E-4509-858B-3E0222B7F2DA}"/>
          </ac:spMkLst>
        </pc:spChg>
        <pc:spChg chg="mod">
          <ac:chgData name="Milena Maciejewska" userId="S::9939@sp82.edu.pl::6e6f353e-856f-4d0d-8c92-7cb0dd68fdef" providerId="AD" clId="Web-{6DC7A628-E16D-35B9-9D88-BABBCEB55622}" dt="2021-04-26T08:59:48.094" v="285"/>
          <ac:spMkLst>
            <pc:docMk/>
            <pc:sldMk cId="2234812003" sldId="257"/>
            <ac:spMk id="3" creationId="{76832801-99FD-4062-9DA6-B528348357D4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9:06.877" v="150"/>
          <ac:spMkLst>
            <pc:docMk/>
            <pc:sldMk cId="2234812003" sldId="257"/>
            <ac:spMk id="8" creationId="{327D73B4-9F5C-4A64-A179-51B9500CB8B5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9:06.877" v="150"/>
          <ac:spMkLst>
            <pc:docMk/>
            <pc:sldMk cId="2234812003" sldId="257"/>
            <ac:spMk id="10" creationId="{C1F06963-6374-4B48-844F-071A9BAAAE02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9:06.877" v="150"/>
          <ac:spMkLst>
            <pc:docMk/>
            <pc:sldMk cId="2234812003" sldId="257"/>
            <ac:spMk id="12" creationId="{6CB927A4-E432-4310-9CD5-E89FF5063179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9:06.877" v="150"/>
          <ac:spMkLst>
            <pc:docMk/>
            <pc:sldMk cId="2234812003" sldId="257"/>
            <ac:spMk id="14" creationId="{1453BF6C-B012-48B7-B4E8-6D7AC7C27D02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9:06.877" v="150"/>
          <ac:spMkLst>
            <pc:docMk/>
            <pc:sldMk cId="2234812003" sldId="257"/>
            <ac:spMk id="16" creationId="{E3020543-B24B-4EC4-8FFC-8DD88EEA91A8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59:48.094" v="285"/>
          <ac:spMkLst>
            <pc:docMk/>
            <pc:sldMk cId="2234812003" sldId="257"/>
            <ac:spMk id="20" creationId="{98DDA986-B6EE-4642-AC60-0490373E69D0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59:48.094" v="285"/>
          <ac:spMkLst>
            <pc:docMk/>
            <pc:sldMk cId="2234812003" sldId="257"/>
            <ac:spMk id="21" creationId="{80B62878-12EF-4E97-A284-47BAFC30DA2E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59:48.094" v="285"/>
          <ac:spMkLst>
            <pc:docMk/>
            <pc:sldMk cId="2234812003" sldId="257"/>
            <ac:spMk id="22" creationId="{6D79188D-1ED5-4705-B8C7-5D6FB7670AB3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9:06.862" v="149"/>
          <ac:spMkLst>
            <pc:docMk/>
            <pc:sldMk cId="2234812003" sldId="257"/>
            <ac:spMk id="23" creationId="{A2679492-7988-4050-9056-542444452411}"/>
          </ac:spMkLst>
        </pc:spChg>
        <pc:spChg chg="add">
          <ac:chgData name="Milena Maciejewska" userId="S::9939@sp82.edu.pl::6e6f353e-856f-4d0d-8c92-7cb0dd68fdef" providerId="AD" clId="Web-{6DC7A628-E16D-35B9-9D88-BABBCEB55622}" dt="2021-04-26T08:59:48.094" v="285"/>
          <ac:spMkLst>
            <pc:docMk/>
            <pc:sldMk cId="2234812003" sldId="257"/>
            <ac:spMk id="24" creationId="{E9EA95B6-474F-45AC-818B-C16DDA5A4EF7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9:06.862" v="149"/>
          <ac:spMkLst>
            <pc:docMk/>
            <pc:sldMk cId="2234812003" sldId="257"/>
            <ac:spMk id="25" creationId="{B091B163-7D61-4891-ABCF-5C13D9C418D0}"/>
          </ac:spMkLst>
        </pc:spChg>
        <pc:spChg chg="add">
          <ac:chgData name="Milena Maciejewska" userId="S::9939@sp82.edu.pl::6e6f353e-856f-4d0d-8c92-7cb0dd68fdef" providerId="AD" clId="Web-{6DC7A628-E16D-35B9-9D88-BABBCEB55622}" dt="2021-04-26T08:59:48.094" v="285"/>
          <ac:spMkLst>
            <pc:docMk/>
            <pc:sldMk cId="2234812003" sldId="257"/>
            <ac:spMk id="29" creationId="{84BD8C85-3E1B-430D-B450-1C103B9EF375}"/>
          </ac:spMkLst>
        </pc:spChg>
        <pc:spChg chg="add">
          <ac:chgData name="Milena Maciejewska" userId="S::9939@sp82.edu.pl::6e6f353e-856f-4d0d-8c92-7cb0dd68fdef" providerId="AD" clId="Web-{6DC7A628-E16D-35B9-9D88-BABBCEB55622}" dt="2021-04-26T08:59:48.094" v="285"/>
          <ac:spMkLst>
            <pc:docMk/>
            <pc:sldMk cId="2234812003" sldId="257"/>
            <ac:spMk id="31" creationId="{CFE22830-D1DB-4DDE-9CC9-1F1A16F5CC3E}"/>
          </ac:spMkLst>
        </pc:spChg>
        <pc:grpChg chg="add del">
          <ac:chgData name="Milena Maciejewska" userId="S::9939@sp82.edu.pl::6e6f353e-856f-4d0d-8c92-7cb0dd68fdef" providerId="AD" clId="Web-{6DC7A628-E16D-35B9-9D88-BABBCEB55622}" dt="2021-04-26T08:29:06.862" v="149"/>
          <ac:grpSpMkLst>
            <pc:docMk/>
            <pc:sldMk cId="2234812003" sldId="257"/>
            <ac:grpSpMk id="27" creationId="{0474DF76-993E-44DE-AFB0-C416182ACECF}"/>
          </ac:grpSpMkLst>
        </pc:grpChg>
        <pc:cxnChg chg="add del">
          <ac:chgData name="Milena Maciejewska" userId="S::9939@sp82.edu.pl::6e6f353e-856f-4d0d-8c92-7cb0dd68fdef" providerId="AD" clId="Web-{6DC7A628-E16D-35B9-9D88-BABBCEB55622}" dt="2021-04-26T08:29:06.877" v="150"/>
          <ac:cxnSpMkLst>
            <pc:docMk/>
            <pc:sldMk cId="2234812003" sldId="257"/>
            <ac:cxnSpMk id="18" creationId="{C49DA8F6-BCC1-4447-B54C-57856834B94B}"/>
          </ac:cxnSpMkLst>
        </pc:cxnChg>
        <pc:cxnChg chg="add del">
          <ac:chgData name="Milena Maciejewska" userId="S::9939@sp82.edu.pl::6e6f353e-856f-4d0d-8c92-7cb0dd68fdef" providerId="AD" clId="Web-{6DC7A628-E16D-35B9-9D88-BABBCEB55622}" dt="2021-04-26T08:29:06.862" v="149"/>
          <ac:cxnSpMkLst>
            <pc:docMk/>
            <pc:sldMk cId="2234812003" sldId="257"/>
            <ac:cxnSpMk id="32" creationId="{C49DA8F6-BCC1-4447-B54C-57856834B94B}"/>
          </ac:cxnSpMkLst>
        </pc:cxnChg>
      </pc:sldChg>
      <pc:sldChg chg="addSp delSp modSp modTransition addAnim modAnim">
        <pc:chgData name="Milena Maciejewska" userId="S::9939@sp82.edu.pl::6e6f353e-856f-4d0d-8c92-7cb0dd68fdef" providerId="AD" clId="Web-{6DC7A628-E16D-35B9-9D88-BABBCEB55622}" dt="2021-04-26T09:44:25.585" v="333"/>
        <pc:sldMkLst>
          <pc:docMk/>
          <pc:sldMk cId="4261265530" sldId="258"/>
        </pc:sldMkLst>
        <pc:spChg chg="mod">
          <ac:chgData name="Milena Maciejewska" userId="S::9939@sp82.edu.pl::6e6f353e-856f-4d0d-8c92-7cb0dd68fdef" providerId="AD" clId="Web-{6DC7A628-E16D-35B9-9D88-BABBCEB55622}" dt="2021-04-26T08:57:24.649" v="283" actId="20577"/>
          <ac:spMkLst>
            <pc:docMk/>
            <pc:sldMk cId="4261265530" sldId="258"/>
            <ac:spMk id="2" creationId="{5399DD76-F625-4BD1-8885-138E647B3C37}"/>
          </ac:spMkLst>
        </pc:spChg>
        <pc:spChg chg="mod">
          <ac:chgData name="Milena Maciejewska" userId="S::9939@sp82.edu.pl::6e6f353e-856f-4d0d-8c92-7cb0dd68fdef" providerId="AD" clId="Web-{6DC7A628-E16D-35B9-9D88-BABBCEB55622}" dt="2021-04-26T08:30:49.992" v="162" actId="14100"/>
          <ac:spMkLst>
            <pc:docMk/>
            <pc:sldMk cId="4261265530" sldId="258"/>
            <ac:spMk id="4" creationId="{1356B2C1-2C84-4008-BB23-A2AE36B69D93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17:49.875" v="10"/>
          <ac:spMkLst>
            <pc:docMk/>
            <pc:sldMk cId="4261265530" sldId="258"/>
            <ac:spMk id="7" creationId="{201CC55D-ED54-4C5C-95E6-10947BD1103B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17:49.875" v="10"/>
          <ac:spMkLst>
            <pc:docMk/>
            <pc:sldMk cId="4261265530" sldId="258"/>
            <ac:spMk id="16" creationId="{3873B707-463F-40B0-8227-E8CC6C67EB25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17:49.875" v="10"/>
          <ac:spMkLst>
            <pc:docMk/>
            <pc:sldMk cId="4261265530" sldId="258"/>
            <ac:spMk id="18" creationId="{C13237C8-E62C-4F0D-A318-BD6FB6C2D138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17:49.875" v="10"/>
          <ac:spMkLst>
            <pc:docMk/>
            <pc:sldMk cId="4261265530" sldId="258"/>
            <ac:spMk id="20" creationId="{19C9EAEA-39D0-4B0E-A0EB-51E7B26740B1}"/>
          </ac:spMkLst>
        </pc:spChg>
        <pc:spChg chg="add">
          <ac:chgData name="Milena Maciejewska" userId="S::9939@sp82.edu.pl::6e6f353e-856f-4d0d-8c92-7cb0dd68fdef" providerId="AD" clId="Web-{6DC7A628-E16D-35B9-9D88-BABBCEB55622}" dt="2021-04-26T08:17:49.875" v="10"/>
          <ac:spMkLst>
            <pc:docMk/>
            <pc:sldMk cId="4261265530" sldId="258"/>
            <ac:spMk id="23" creationId="{7853550D-F840-4228-846F-6C9704F2BD66}"/>
          </ac:spMkLst>
        </pc:spChg>
        <pc:spChg chg="add">
          <ac:chgData name="Milena Maciejewska" userId="S::9939@sp82.edu.pl::6e6f353e-856f-4d0d-8c92-7cb0dd68fdef" providerId="AD" clId="Web-{6DC7A628-E16D-35B9-9D88-BABBCEB55622}" dt="2021-04-26T08:17:49.875" v="10"/>
          <ac:spMkLst>
            <pc:docMk/>
            <pc:sldMk cId="4261265530" sldId="258"/>
            <ac:spMk id="28" creationId="{E7401DF7-4687-415B-A91D-DB43BEEBDFE5}"/>
          </ac:spMkLst>
        </pc:spChg>
        <pc:spChg chg="add">
          <ac:chgData name="Milena Maciejewska" userId="S::9939@sp82.edu.pl::6e6f353e-856f-4d0d-8c92-7cb0dd68fdef" providerId="AD" clId="Web-{6DC7A628-E16D-35B9-9D88-BABBCEB55622}" dt="2021-04-26T08:17:49.875" v="10"/>
          <ac:spMkLst>
            <pc:docMk/>
            <pc:sldMk cId="4261265530" sldId="258"/>
            <ac:spMk id="30" creationId="{8EFC09D2-72D2-4174-A2DF-1017D0FEBD3D}"/>
          </ac:spMkLst>
        </pc:spChg>
        <pc:grpChg chg="add del">
          <ac:chgData name="Milena Maciejewska" userId="S::9939@sp82.edu.pl::6e6f353e-856f-4d0d-8c92-7cb0dd68fdef" providerId="AD" clId="Web-{6DC7A628-E16D-35B9-9D88-BABBCEB55622}" dt="2021-04-26T08:17:49.875" v="10"/>
          <ac:grpSpMkLst>
            <pc:docMk/>
            <pc:sldMk cId="4261265530" sldId="258"/>
            <ac:grpSpMk id="12" creationId="{1DE889C7-FAD6-4397-98E2-05D503484459}"/>
          </ac:grpSpMkLst>
        </pc:grpChg>
        <pc:picChg chg="mod ord">
          <ac:chgData name="Milena Maciejewska" userId="S::9939@sp82.edu.pl::6e6f353e-856f-4d0d-8c92-7cb0dd68fdef" providerId="AD" clId="Web-{6DC7A628-E16D-35B9-9D88-BABBCEB55622}" dt="2021-04-26T08:17:49.875" v="10"/>
          <ac:picMkLst>
            <pc:docMk/>
            <pc:sldMk cId="4261265530" sldId="258"/>
            <ac:picMk id="5" creationId="{87A58AC6-CDD5-4AA5-96AC-100B2F8179A3}"/>
          </ac:picMkLst>
        </pc:picChg>
      </pc:sldChg>
      <pc:sldChg chg="addSp delSp modSp mod modTransition setBg addAnim modAnim">
        <pc:chgData name="Milena Maciejewska" userId="S::9939@sp82.edu.pl::6e6f353e-856f-4d0d-8c92-7cb0dd68fdef" providerId="AD" clId="Web-{6DC7A628-E16D-35B9-9D88-BABBCEB55622}" dt="2021-04-26T11:49:08.181" v="566" actId="20577"/>
        <pc:sldMkLst>
          <pc:docMk/>
          <pc:sldMk cId="2011113478" sldId="259"/>
        </pc:sldMkLst>
        <pc:spChg chg="mod">
          <ac:chgData name="Milena Maciejewska" userId="S::9939@sp82.edu.pl::6e6f353e-856f-4d0d-8c92-7cb0dd68fdef" providerId="AD" clId="Web-{6DC7A628-E16D-35B9-9D88-BABBCEB55622}" dt="2021-04-26T08:21:25.245" v="41" actId="20577"/>
          <ac:spMkLst>
            <pc:docMk/>
            <pc:sldMk cId="2011113478" sldId="259"/>
            <ac:spMk id="2" creationId="{A91BA47F-2791-4BB7-944B-A36CA55B0C72}"/>
          </ac:spMkLst>
        </pc:spChg>
        <pc:spChg chg="mod">
          <ac:chgData name="Milena Maciejewska" userId="S::9939@sp82.edu.pl::6e6f353e-856f-4d0d-8c92-7cb0dd68fdef" providerId="AD" clId="Web-{6DC7A628-E16D-35B9-9D88-BABBCEB55622}" dt="2021-04-26T11:49:08.181" v="566" actId="20577"/>
          <ac:spMkLst>
            <pc:docMk/>
            <pc:sldMk cId="2011113478" sldId="259"/>
            <ac:spMk id="3" creationId="{7F3E8247-4A7D-4889-B7ED-34E0A56F67E9}"/>
          </ac:spMkLst>
        </pc:spChg>
        <pc:spChg chg="del">
          <ac:chgData name="Milena Maciejewska" userId="S::9939@sp82.edu.pl::6e6f353e-856f-4d0d-8c92-7cb0dd68fdef" providerId="AD" clId="Web-{6DC7A628-E16D-35B9-9D88-BABBCEB55622}" dt="2021-04-26T08:15:50.900" v="2"/>
          <ac:spMkLst>
            <pc:docMk/>
            <pc:sldMk cId="2011113478" sldId="259"/>
            <ac:spMk id="4" creationId="{FECC815B-F706-4DCE-8DAA-328FFF413605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0:18.335" v="30"/>
          <ac:spMkLst>
            <pc:docMk/>
            <pc:sldMk cId="2011113478" sldId="259"/>
            <ac:spMk id="7" creationId="{131BAD53-4E89-4F62-BBB7-26359763ED39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0:18.335" v="30"/>
          <ac:spMkLst>
            <pc:docMk/>
            <pc:sldMk cId="2011113478" sldId="259"/>
            <ac:spMk id="8" creationId="{62756DA2-40EB-4C6F-B962-5822FFB54FB6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0:30.680" v="32"/>
          <ac:spMkLst>
            <pc:docMk/>
            <pc:sldMk cId="2011113478" sldId="259"/>
            <ac:spMk id="9" creationId="{8DF66CB0-1AD6-4D8C-BE70-897ADA64FEDA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0:15.273" v="28"/>
          <ac:spMkLst>
            <pc:docMk/>
            <pc:sldMk cId="2011113478" sldId="259"/>
            <ac:spMk id="10" creationId="{8DF66CB0-1AD6-4D8C-BE70-897ADA64FEDA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0:30.680" v="32"/>
          <ac:spMkLst>
            <pc:docMk/>
            <pc:sldMk cId="2011113478" sldId="259"/>
            <ac:spMk id="11" creationId="{24C3B26D-D43F-467B-B943-E20A45E780EF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0:15.273" v="28"/>
          <ac:spMkLst>
            <pc:docMk/>
            <pc:sldMk cId="2011113478" sldId="259"/>
            <ac:spMk id="12" creationId="{24C3B26D-D43F-467B-B943-E20A45E780EF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0:36.133" v="34"/>
          <ac:spMkLst>
            <pc:docMk/>
            <pc:sldMk cId="2011113478" sldId="259"/>
            <ac:spMk id="13" creationId="{D35A4DB5-E912-414A-87AD-5E4EE822C389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20:36.133" v="34"/>
          <ac:spMkLst>
            <pc:docMk/>
            <pc:sldMk cId="2011113478" sldId="259"/>
            <ac:spMk id="14" creationId="{93958AAE-9A35-4269-9827-755CAE53AF28}"/>
          </ac:spMkLst>
        </pc:spChg>
        <pc:spChg chg="add">
          <ac:chgData name="Milena Maciejewska" userId="S::9939@sp82.edu.pl::6e6f353e-856f-4d0d-8c92-7cb0dd68fdef" providerId="AD" clId="Web-{6DC7A628-E16D-35B9-9D88-BABBCEB55622}" dt="2021-04-26T08:20:36.149" v="35"/>
          <ac:spMkLst>
            <pc:docMk/>
            <pc:sldMk cId="2011113478" sldId="259"/>
            <ac:spMk id="15" creationId="{8DF66CB0-1AD6-4D8C-BE70-897ADA64FEDA}"/>
          </ac:spMkLst>
        </pc:spChg>
        <pc:spChg chg="add">
          <ac:chgData name="Milena Maciejewska" userId="S::9939@sp82.edu.pl::6e6f353e-856f-4d0d-8c92-7cb0dd68fdef" providerId="AD" clId="Web-{6DC7A628-E16D-35B9-9D88-BABBCEB55622}" dt="2021-04-26T08:20:36.149" v="35"/>
          <ac:spMkLst>
            <pc:docMk/>
            <pc:sldMk cId="2011113478" sldId="259"/>
            <ac:spMk id="16" creationId="{24C3B26D-D43F-467B-B943-E20A45E780EF}"/>
          </ac:spMkLst>
        </pc:spChg>
        <pc:picChg chg="add mod ord">
          <ac:chgData name="Milena Maciejewska" userId="S::9939@sp82.edu.pl::6e6f353e-856f-4d0d-8c92-7cb0dd68fdef" providerId="AD" clId="Web-{6DC7A628-E16D-35B9-9D88-BABBCEB55622}" dt="2021-04-26T08:35:05.645" v="179" actId="1076"/>
          <ac:picMkLst>
            <pc:docMk/>
            <pc:sldMk cId="2011113478" sldId="259"/>
            <ac:picMk id="5" creationId="{F5C1D5F4-7415-4E4E-B6FA-D2C2A737D52C}"/>
          </ac:picMkLst>
        </pc:picChg>
      </pc:sldChg>
      <pc:sldChg chg="addSp delSp modSp new mod modTransition setBg addAnim modAnim">
        <pc:chgData name="Milena Maciejewska" userId="S::9939@sp82.edu.pl::6e6f353e-856f-4d0d-8c92-7cb0dd68fdef" providerId="AD" clId="Web-{6DC7A628-E16D-35B9-9D88-BABBCEB55622}" dt="2021-04-26T12:30:25.847" v="1041" actId="20577"/>
        <pc:sldMkLst>
          <pc:docMk/>
          <pc:sldMk cId="3482252821" sldId="260"/>
        </pc:sldMkLst>
        <pc:spChg chg="mod ord">
          <ac:chgData name="Milena Maciejewska" userId="S::9939@sp82.edu.pl::6e6f353e-856f-4d0d-8c92-7cb0dd68fdef" providerId="AD" clId="Web-{6DC7A628-E16D-35B9-9D88-BABBCEB55622}" dt="2021-04-26T09:09:18.778" v="313" actId="20577"/>
          <ac:spMkLst>
            <pc:docMk/>
            <pc:sldMk cId="3482252821" sldId="260"/>
            <ac:spMk id="2" creationId="{B53B14AE-43E8-419B-9C3D-917C26D98B9A}"/>
          </ac:spMkLst>
        </pc:spChg>
        <pc:spChg chg="add del mod">
          <ac:chgData name="Milena Maciejewska" userId="S::9939@sp82.edu.pl::6e6f353e-856f-4d0d-8c92-7cb0dd68fdef" providerId="AD" clId="Web-{6DC7A628-E16D-35B9-9D88-BABBCEB55622}" dt="2021-04-26T12:30:25.847" v="1041" actId="20577"/>
          <ac:spMkLst>
            <pc:docMk/>
            <pc:sldMk cId="3482252821" sldId="260"/>
            <ac:spMk id="3" creationId="{687C6B6F-C512-4AD2-AE4F-EDF4CD6E0E43}"/>
          </ac:spMkLst>
        </pc:spChg>
        <pc:spChg chg="del">
          <ac:chgData name="Milena Maciejewska" userId="S::9939@sp82.edu.pl::6e6f353e-856f-4d0d-8c92-7cb0dd68fdef" providerId="AD" clId="Web-{6DC7A628-E16D-35B9-9D88-BABBCEB55622}" dt="2021-04-26T08:44:25.470" v="242"/>
          <ac:spMkLst>
            <pc:docMk/>
            <pc:sldMk cId="3482252821" sldId="260"/>
            <ac:spMk id="4" creationId="{3A06CED3-BDCE-4D9F-8572-6598F39DCD99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44:41.814" v="246"/>
          <ac:spMkLst>
            <pc:docMk/>
            <pc:sldMk cId="3482252821" sldId="260"/>
            <ac:spMk id="7" creationId="{2CAD20A5-B9BF-4C29-B1C0-882CF36B433A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44:41.814" v="246"/>
          <ac:spMkLst>
            <pc:docMk/>
            <pc:sldMk cId="3482252821" sldId="260"/>
            <ac:spMk id="8" creationId="{7283847B-B7B4-4D47-875A-C45ADEF4C2C9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44:44.236" v="248"/>
          <ac:spMkLst>
            <pc:docMk/>
            <pc:sldMk cId="3482252821" sldId="260"/>
            <ac:spMk id="9" creationId="{8DF66CB0-1AD6-4D8C-BE70-897ADA64FEDA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44:39.502" v="244"/>
          <ac:spMkLst>
            <pc:docMk/>
            <pc:sldMk cId="3482252821" sldId="260"/>
            <ac:spMk id="10" creationId="{A9607B8D-5A6C-4ECB-9047-3836C51C14F0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44:44.236" v="248"/>
          <ac:spMkLst>
            <pc:docMk/>
            <pc:sldMk cId="3482252821" sldId="260"/>
            <ac:spMk id="11" creationId="{24C3B26D-D43F-467B-B943-E20A45E780EF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44:39.502" v="244"/>
          <ac:spMkLst>
            <pc:docMk/>
            <pc:sldMk cId="3482252821" sldId="260"/>
            <ac:spMk id="12" creationId="{CA84D6C4-24A3-44DC-9607-566CF5A2227A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44:47.190" v="250"/>
          <ac:spMkLst>
            <pc:docMk/>
            <pc:sldMk cId="3482252821" sldId="260"/>
            <ac:spMk id="13" creationId="{2CAD20A5-B9BF-4C29-B1C0-882CF36B433A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44:39.502" v="244"/>
          <ac:spMkLst>
            <pc:docMk/>
            <pc:sldMk cId="3482252821" sldId="260"/>
            <ac:spMk id="14" creationId="{72F7300B-53A6-4A16-AA84-78597664F02E}"/>
          </ac:spMkLst>
        </pc:spChg>
        <pc:spChg chg="add del">
          <ac:chgData name="Milena Maciejewska" userId="S::9939@sp82.edu.pl::6e6f353e-856f-4d0d-8c92-7cb0dd68fdef" providerId="AD" clId="Web-{6DC7A628-E16D-35B9-9D88-BABBCEB55622}" dt="2021-04-26T08:44:47.190" v="250"/>
          <ac:spMkLst>
            <pc:docMk/>
            <pc:sldMk cId="3482252821" sldId="260"/>
            <ac:spMk id="15" creationId="{7283847B-B7B4-4D47-875A-C45ADEF4C2C9}"/>
          </ac:spMkLst>
        </pc:spChg>
        <pc:spChg chg="add">
          <ac:chgData name="Milena Maciejewska" userId="S::9939@sp82.edu.pl::6e6f353e-856f-4d0d-8c92-7cb0dd68fdef" providerId="AD" clId="Web-{6DC7A628-E16D-35B9-9D88-BABBCEB55622}" dt="2021-04-26T08:44:47.205" v="251"/>
          <ac:spMkLst>
            <pc:docMk/>
            <pc:sldMk cId="3482252821" sldId="260"/>
            <ac:spMk id="16" creationId="{85B9AB05-2A22-4BDA-B7D0-ECDC7B69FBC8}"/>
          </ac:spMkLst>
        </pc:spChg>
        <pc:spChg chg="add">
          <ac:chgData name="Milena Maciejewska" userId="S::9939@sp82.edu.pl::6e6f353e-856f-4d0d-8c92-7cb0dd68fdef" providerId="AD" clId="Web-{6DC7A628-E16D-35B9-9D88-BABBCEB55622}" dt="2021-04-26T08:44:47.205" v="251"/>
          <ac:spMkLst>
            <pc:docMk/>
            <pc:sldMk cId="3482252821" sldId="260"/>
            <ac:spMk id="17" creationId="{D9759409-BDF8-4BFD-9AF3-4B5C04C2A162}"/>
          </ac:spMkLst>
        </pc:spChg>
        <pc:spChg chg="add del mod">
          <ac:chgData name="Milena Maciejewska" userId="S::9939@sp82.edu.pl::6e6f353e-856f-4d0d-8c92-7cb0dd68fdef" providerId="AD" clId="Web-{6DC7A628-E16D-35B9-9D88-BABBCEB55622}" dt="2021-04-26T08:44:58.675" v="253"/>
          <ac:spMkLst>
            <pc:docMk/>
            <pc:sldMk cId="3482252821" sldId="260"/>
            <ac:spMk id="18" creationId="{1BCD387F-E3F5-41A5-A1D2-C6D7369627B1}"/>
          </ac:spMkLst>
        </pc:spChg>
        <pc:picChg chg="add del mod ord">
          <ac:chgData name="Milena Maciejewska" userId="S::9939@sp82.edu.pl::6e6f353e-856f-4d0d-8c92-7cb0dd68fdef" providerId="AD" clId="Web-{6DC7A628-E16D-35B9-9D88-BABBCEB55622}" dt="2021-04-26T08:44:51.502" v="252"/>
          <ac:picMkLst>
            <pc:docMk/>
            <pc:sldMk cId="3482252821" sldId="260"/>
            <ac:picMk id="5" creationId="{35BAC207-F889-4C45-AE03-958B70C0FB21}"/>
          </ac:picMkLst>
        </pc:picChg>
        <pc:picChg chg="add mod ord">
          <ac:chgData name="Milena Maciejewska" userId="S::9939@sp82.edu.pl::6e6f353e-856f-4d0d-8c92-7cb0dd68fdef" providerId="AD" clId="Web-{6DC7A628-E16D-35B9-9D88-BABBCEB55622}" dt="2021-04-26T08:45:08.112" v="255" actId="1076"/>
          <ac:picMkLst>
            <pc:docMk/>
            <pc:sldMk cId="3482252821" sldId="260"/>
            <ac:picMk id="19" creationId="{8E931BD3-BD5C-47D4-B611-74AAF5171EAA}"/>
          </ac:picMkLst>
        </pc:picChg>
      </pc:sldChg>
      <pc:sldChg chg="addSp delSp modSp new mod modTransition setBg">
        <pc:chgData name="Milena Maciejewska" userId="S::9939@sp82.edu.pl::6e6f353e-856f-4d0d-8c92-7cb0dd68fdef" providerId="AD" clId="Web-{6DC7A628-E16D-35B9-9D88-BABBCEB55622}" dt="2021-04-26T12:34:17.524" v="1181" actId="20577"/>
        <pc:sldMkLst>
          <pc:docMk/>
          <pc:sldMk cId="3691341645" sldId="261"/>
        </pc:sldMkLst>
        <pc:spChg chg="mod">
          <ac:chgData name="Milena Maciejewska" userId="S::9939@sp82.edu.pl::6e6f353e-856f-4d0d-8c92-7cb0dd68fdef" providerId="AD" clId="Web-{6DC7A628-E16D-35B9-9D88-BABBCEB55622}" dt="2021-04-26T12:12:45.338" v="771" actId="20577"/>
          <ac:spMkLst>
            <pc:docMk/>
            <pc:sldMk cId="3691341645" sldId="261"/>
            <ac:spMk id="2" creationId="{F2EAF95F-10EF-4828-B561-923FC0368A05}"/>
          </ac:spMkLst>
        </pc:spChg>
        <pc:spChg chg="mod">
          <ac:chgData name="Milena Maciejewska" userId="S::9939@sp82.edu.pl::6e6f353e-856f-4d0d-8c92-7cb0dd68fdef" providerId="AD" clId="Web-{6DC7A628-E16D-35B9-9D88-BABBCEB55622}" dt="2021-04-26T12:34:17.524" v="1181" actId="20577"/>
          <ac:spMkLst>
            <pc:docMk/>
            <pc:sldMk cId="3691341645" sldId="261"/>
            <ac:spMk id="3" creationId="{266C9FC0-0D17-4E7E-B67C-880A36117B2B}"/>
          </ac:spMkLst>
        </pc:spChg>
        <pc:spChg chg="del">
          <ac:chgData name="Milena Maciejewska" userId="S::9939@sp82.edu.pl::6e6f353e-856f-4d0d-8c92-7cb0dd68fdef" providerId="AD" clId="Web-{6DC7A628-E16D-35B9-9D88-BABBCEB55622}" dt="2021-04-26T12:07:31.065" v="748"/>
          <ac:spMkLst>
            <pc:docMk/>
            <pc:sldMk cId="3691341645" sldId="261"/>
            <ac:spMk id="4" creationId="{1801B945-6B59-4C88-941B-2442D8498334}"/>
          </ac:spMkLst>
        </pc:spChg>
        <pc:spChg chg="add del mod">
          <ac:chgData name="Milena Maciejewska" userId="S::9939@sp82.edu.pl::6e6f353e-856f-4d0d-8c92-7cb0dd68fdef" providerId="AD" clId="Web-{6DC7A628-E16D-35B9-9D88-BABBCEB55622}" dt="2021-04-26T12:08:29.254" v="751"/>
          <ac:spMkLst>
            <pc:docMk/>
            <pc:sldMk cId="3691341645" sldId="261"/>
            <ac:spMk id="7" creationId="{B4C1D46B-9DF5-4A6A-B9CB-A3A99E941EDB}"/>
          </ac:spMkLst>
        </pc:spChg>
        <pc:spChg chg="add del">
          <ac:chgData name="Milena Maciejewska" userId="S::9939@sp82.edu.pl::6e6f353e-856f-4d0d-8c92-7cb0dd68fdef" providerId="AD" clId="Web-{6DC7A628-E16D-35B9-9D88-BABBCEB55622}" dt="2021-04-26T12:12:33.494" v="768"/>
          <ac:spMkLst>
            <pc:docMk/>
            <pc:sldMk cId="3691341645" sldId="261"/>
            <ac:spMk id="10" creationId="{8DF66CB0-1AD6-4D8C-BE70-897ADA64FEDA}"/>
          </ac:spMkLst>
        </pc:spChg>
        <pc:spChg chg="add del">
          <ac:chgData name="Milena Maciejewska" userId="S::9939@sp82.edu.pl::6e6f353e-856f-4d0d-8c92-7cb0dd68fdef" providerId="AD" clId="Web-{6DC7A628-E16D-35B9-9D88-BABBCEB55622}" dt="2021-04-26T12:12:33.494" v="768"/>
          <ac:spMkLst>
            <pc:docMk/>
            <pc:sldMk cId="3691341645" sldId="261"/>
            <ac:spMk id="12" creationId="{24C3B26D-D43F-467B-B943-E20A45E780EF}"/>
          </ac:spMkLst>
        </pc:spChg>
        <pc:spChg chg="add">
          <ac:chgData name="Milena Maciejewska" userId="S::9939@sp82.edu.pl::6e6f353e-856f-4d0d-8c92-7cb0dd68fdef" providerId="AD" clId="Web-{6DC7A628-E16D-35B9-9D88-BABBCEB55622}" dt="2021-04-26T12:12:33.494" v="768"/>
          <ac:spMkLst>
            <pc:docMk/>
            <pc:sldMk cId="3691341645" sldId="261"/>
            <ac:spMk id="17" creationId="{7853550D-F840-4228-846F-6C9704F2BD66}"/>
          </ac:spMkLst>
        </pc:spChg>
        <pc:spChg chg="add">
          <ac:chgData name="Milena Maciejewska" userId="S::9939@sp82.edu.pl::6e6f353e-856f-4d0d-8c92-7cb0dd68fdef" providerId="AD" clId="Web-{6DC7A628-E16D-35B9-9D88-BABBCEB55622}" dt="2021-04-26T12:12:33.494" v="768"/>
          <ac:spMkLst>
            <pc:docMk/>
            <pc:sldMk cId="3691341645" sldId="261"/>
            <ac:spMk id="19" creationId="{E7401DF7-4687-415B-A91D-DB43BEEBDFE5}"/>
          </ac:spMkLst>
        </pc:spChg>
        <pc:spChg chg="add">
          <ac:chgData name="Milena Maciejewska" userId="S::9939@sp82.edu.pl::6e6f353e-856f-4d0d-8c92-7cb0dd68fdef" providerId="AD" clId="Web-{6DC7A628-E16D-35B9-9D88-BABBCEB55622}" dt="2021-04-26T12:12:33.494" v="768"/>
          <ac:spMkLst>
            <pc:docMk/>
            <pc:sldMk cId="3691341645" sldId="261"/>
            <ac:spMk id="21" creationId="{8EFC09D2-72D2-4174-A2DF-1017D0FEBD3D}"/>
          </ac:spMkLst>
        </pc:spChg>
        <pc:picChg chg="add del mod ord">
          <ac:chgData name="Milena Maciejewska" userId="S::9939@sp82.edu.pl::6e6f353e-856f-4d0d-8c92-7cb0dd68fdef" providerId="AD" clId="Web-{6DC7A628-E16D-35B9-9D88-BABBCEB55622}" dt="2021-04-26T12:08:20.285" v="750"/>
          <ac:picMkLst>
            <pc:docMk/>
            <pc:sldMk cId="3691341645" sldId="261"/>
            <ac:picMk id="5" creationId="{D59671C1-49A2-44C3-87CB-82C416BE67B4}"/>
          </ac:picMkLst>
        </pc:picChg>
        <pc:picChg chg="add mod ord">
          <ac:chgData name="Milena Maciejewska" userId="S::9939@sp82.edu.pl::6e6f353e-856f-4d0d-8c92-7cb0dd68fdef" providerId="AD" clId="Web-{6DC7A628-E16D-35B9-9D88-BABBCEB55622}" dt="2021-04-26T12:12:38.916" v="769" actId="1076"/>
          <ac:picMkLst>
            <pc:docMk/>
            <pc:sldMk cId="3691341645" sldId="261"/>
            <ac:picMk id="8" creationId="{C3DADB7E-A2A2-4B53-9C2B-24E96622C21F}"/>
          </ac:picMkLst>
        </pc:picChg>
      </pc:sldChg>
      <pc:sldChg chg="addSp delSp modSp new mod setBg">
        <pc:chgData name="Milena Maciejewska" userId="S::9939@sp82.edu.pl::6e6f353e-856f-4d0d-8c92-7cb0dd68fdef" providerId="AD" clId="Web-{6DC7A628-E16D-35B9-9D88-BABBCEB55622}" dt="2021-04-26T12:44:48.320" v="1420" actId="20577"/>
        <pc:sldMkLst>
          <pc:docMk/>
          <pc:sldMk cId="3488246975" sldId="262"/>
        </pc:sldMkLst>
        <pc:spChg chg="mod">
          <ac:chgData name="Milena Maciejewska" userId="S::9939@sp82.edu.pl::6e6f353e-856f-4d0d-8c92-7cb0dd68fdef" providerId="AD" clId="Web-{6DC7A628-E16D-35B9-9D88-BABBCEB55622}" dt="2021-04-26T12:39:00.327" v="1295" actId="20577"/>
          <ac:spMkLst>
            <pc:docMk/>
            <pc:sldMk cId="3488246975" sldId="262"/>
            <ac:spMk id="2" creationId="{7F03CC67-2A04-4B9B-AC9C-EF5639F67951}"/>
          </ac:spMkLst>
        </pc:spChg>
        <pc:spChg chg="add del mod">
          <ac:chgData name="Milena Maciejewska" userId="S::9939@sp82.edu.pl::6e6f353e-856f-4d0d-8c92-7cb0dd68fdef" providerId="AD" clId="Web-{6DC7A628-E16D-35B9-9D88-BABBCEB55622}" dt="2021-04-26T12:44:48.320" v="1420" actId="20577"/>
          <ac:spMkLst>
            <pc:docMk/>
            <pc:sldMk cId="3488246975" sldId="262"/>
            <ac:spMk id="3" creationId="{6A8C3984-AFB7-480C-8D91-CD1BE6CCDFD5}"/>
          </ac:spMkLst>
        </pc:spChg>
        <pc:spChg chg="del">
          <ac:chgData name="Milena Maciejewska" userId="S::9939@sp82.edu.pl::6e6f353e-856f-4d0d-8c92-7cb0dd68fdef" providerId="AD" clId="Web-{6DC7A628-E16D-35B9-9D88-BABBCEB55622}" dt="2021-04-26T12:15:01.169" v="789"/>
          <ac:spMkLst>
            <pc:docMk/>
            <pc:sldMk cId="3488246975" sldId="262"/>
            <ac:spMk id="4" creationId="{ECACC0E9-7DC7-4B2D-8452-DD844F72B59E}"/>
          </ac:spMkLst>
        </pc:spChg>
        <pc:spChg chg="add del">
          <ac:chgData name="Milena Maciejewska" userId="S::9939@sp82.edu.pl::6e6f353e-856f-4d0d-8c92-7cb0dd68fdef" providerId="AD" clId="Web-{6DC7A628-E16D-35B9-9D88-BABBCEB55622}" dt="2021-04-26T12:15:51.483" v="795"/>
          <ac:spMkLst>
            <pc:docMk/>
            <pc:sldMk cId="3488246975" sldId="262"/>
            <ac:spMk id="7" creationId="{ED9C414A-A284-4D73-B9C7-54C138F6DC3D}"/>
          </ac:spMkLst>
        </pc:spChg>
        <pc:spChg chg="add del">
          <ac:chgData name="Milena Maciejewska" userId="S::9939@sp82.edu.pl::6e6f353e-856f-4d0d-8c92-7cb0dd68fdef" providerId="AD" clId="Web-{6DC7A628-E16D-35B9-9D88-BABBCEB55622}" dt="2021-04-26T12:15:51.483" v="795"/>
          <ac:spMkLst>
            <pc:docMk/>
            <pc:sldMk cId="3488246975" sldId="262"/>
            <ac:spMk id="8" creationId="{A3DAD80A-CFC8-4003-858B-671FF2048CE2}"/>
          </ac:spMkLst>
        </pc:spChg>
        <pc:spChg chg="add del">
          <ac:chgData name="Milena Maciejewska" userId="S::9939@sp82.edu.pl::6e6f353e-856f-4d0d-8c92-7cb0dd68fdef" providerId="AD" clId="Web-{6DC7A628-E16D-35B9-9D88-BABBCEB55622}" dt="2021-04-26T12:38:50.030" v="1293"/>
          <ac:spMkLst>
            <pc:docMk/>
            <pc:sldMk cId="3488246975" sldId="262"/>
            <ac:spMk id="9" creationId="{D35A4DB5-E912-414A-87AD-5E4EE822C389}"/>
          </ac:spMkLst>
        </pc:spChg>
        <pc:spChg chg="add del">
          <ac:chgData name="Milena Maciejewska" userId="S::9939@sp82.edu.pl::6e6f353e-856f-4d0d-8c92-7cb0dd68fdef" providerId="AD" clId="Web-{6DC7A628-E16D-35B9-9D88-BABBCEB55622}" dt="2021-04-26T12:15:41.592" v="793"/>
          <ac:spMkLst>
            <pc:docMk/>
            <pc:sldMk cId="3488246975" sldId="262"/>
            <ac:spMk id="10" creationId="{D35A4DB5-E912-414A-87AD-5E4EE822C389}"/>
          </ac:spMkLst>
        </pc:spChg>
        <pc:spChg chg="add del">
          <ac:chgData name="Milena Maciejewska" userId="S::9939@sp82.edu.pl::6e6f353e-856f-4d0d-8c92-7cb0dd68fdef" providerId="AD" clId="Web-{6DC7A628-E16D-35B9-9D88-BABBCEB55622}" dt="2021-04-26T12:38:50.030" v="1293"/>
          <ac:spMkLst>
            <pc:docMk/>
            <pc:sldMk cId="3488246975" sldId="262"/>
            <ac:spMk id="11" creationId="{93958AAE-9A35-4269-9827-755CAE53AF28}"/>
          </ac:spMkLst>
        </pc:spChg>
        <pc:spChg chg="add del">
          <ac:chgData name="Milena Maciejewska" userId="S::9939@sp82.edu.pl::6e6f353e-856f-4d0d-8c92-7cb0dd68fdef" providerId="AD" clId="Web-{6DC7A628-E16D-35B9-9D88-BABBCEB55622}" dt="2021-04-26T12:15:41.592" v="793"/>
          <ac:spMkLst>
            <pc:docMk/>
            <pc:sldMk cId="3488246975" sldId="262"/>
            <ac:spMk id="12" creationId="{93958AAE-9A35-4269-9827-755CAE53AF28}"/>
          </ac:spMkLst>
        </pc:spChg>
        <pc:spChg chg="add">
          <ac:chgData name="Milena Maciejewska" userId="S::9939@sp82.edu.pl::6e6f353e-856f-4d0d-8c92-7cb0dd68fdef" providerId="AD" clId="Web-{6DC7A628-E16D-35B9-9D88-BABBCEB55622}" dt="2021-04-26T12:38:50.046" v="1294"/>
          <ac:spMkLst>
            <pc:docMk/>
            <pc:sldMk cId="3488246975" sldId="262"/>
            <ac:spMk id="13" creationId="{8DF66CB0-1AD6-4D8C-BE70-897ADA64FEDA}"/>
          </ac:spMkLst>
        </pc:spChg>
        <pc:spChg chg="add">
          <ac:chgData name="Milena Maciejewska" userId="S::9939@sp82.edu.pl::6e6f353e-856f-4d0d-8c92-7cb0dd68fdef" providerId="AD" clId="Web-{6DC7A628-E16D-35B9-9D88-BABBCEB55622}" dt="2021-04-26T12:38:50.046" v="1294"/>
          <ac:spMkLst>
            <pc:docMk/>
            <pc:sldMk cId="3488246975" sldId="262"/>
            <ac:spMk id="14" creationId="{24C3B26D-D43F-467B-B943-E20A45E780EF}"/>
          </ac:spMkLst>
        </pc:spChg>
        <pc:picChg chg="add mod ord">
          <ac:chgData name="Milena Maciejewska" userId="S::9939@sp82.edu.pl::6e6f353e-856f-4d0d-8c92-7cb0dd68fdef" providerId="AD" clId="Web-{6DC7A628-E16D-35B9-9D88-BABBCEB55622}" dt="2021-04-26T12:38:50.046" v="1294"/>
          <ac:picMkLst>
            <pc:docMk/>
            <pc:sldMk cId="3488246975" sldId="262"/>
            <ac:picMk id="5" creationId="{767545FF-B594-4817-8A23-EEF6ECCFD6FD}"/>
          </ac:picMkLst>
        </pc:picChg>
      </pc:sldChg>
      <pc:sldChg chg="addSp delSp modSp new">
        <pc:chgData name="Milena Maciejewska" userId="S::9939@sp82.edu.pl::6e6f353e-856f-4d0d-8c92-7cb0dd68fdef" providerId="AD" clId="Web-{6DC7A628-E16D-35B9-9D88-BABBCEB55622}" dt="2021-04-26T12:50:15.562" v="1470" actId="20577"/>
        <pc:sldMkLst>
          <pc:docMk/>
          <pc:sldMk cId="3405655966" sldId="263"/>
        </pc:sldMkLst>
        <pc:spChg chg="mod">
          <ac:chgData name="Milena Maciejewska" userId="S::9939@sp82.edu.pl::6e6f353e-856f-4d0d-8c92-7cb0dd68fdef" providerId="AD" clId="Web-{6DC7A628-E16D-35B9-9D88-BABBCEB55622}" dt="2021-04-26T12:47:53.074" v="1459" actId="20577"/>
          <ac:spMkLst>
            <pc:docMk/>
            <pc:sldMk cId="3405655966" sldId="263"/>
            <ac:spMk id="2" creationId="{CF8386EE-B75B-49CF-B55F-4197B1C4E57A}"/>
          </ac:spMkLst>
        </pc:spChg>
        <pc:spChg chg="mod">
          <ac:chgData name="Milena Maciejewska" userId="S::9939@sp82.edu.pl::6e6f353e-856f-4d0d-8c92-7cb0dd68fdef" providerId="AD" clId="Web-{6DC7A628-E16D-35B9-9D88-BABBCEB55622}" dt="2021-04-26T12:50:15.562" v="1470" actId="20577"/>
          <ac:spMkLst>
            <pc:docMk/>
            <pc:sldMk cId="3405655966" sldId="263"/>
            <ac:spMk id="3" creationId="{E3F41C62-CF6F-407E-B2D8-C2B490ED91E9}"/>
          </ac:spMkLst>
        </pc:spChg>
        <pc:spChg chg="del mod">
          <ac:chgData name="Milena Maciejewska" userId="S::9939@sp82.edu.pl::6e6f353e-856f-4d0d-8c92-7cb0dd68fdef" providerId="AD" clId="Web-{6DC7A628-E16D-35B9-9D88-BABBCEB55622}" dt="2021-04-26T12:49:18.373" v="1462"/>
          <ac:spMkLst>
            <pc:docMk/>
            <pc:sldMk cId="3405655966" sldId="263"/>
            <ac:spMk id="4" creationId="{0AD3CB4E-BF84-46BF-828C-A53D42807169}"/>
          </ac:spMkLst>
        </pc:spChg>
        <pc:spChg chg="add del mod">
          <ac:chgData name="Milena Maciejewska" userId="S::9939@sp82.edu.pl::6e6f353e-856f-4d0d-8c92-7cb0dd68fdef" providerId="AD" clId="Web-{6DC7A628-E16D-35B9-9D88-BABBCEB55622}" dt="2021-04-26T12:50:07.171" v="1466"/>
          <ac:spMkLst>
            <pc:docMk/>
            <pc:sldMk cId="3405655966" sldId="263"/>
            <ac:spMk id="7" creationId="{EDFC0C77-C00C-4CA7-BDCF-A83876AF5D58}"/>
          </ac:spMkLst>
        </pc:spChg>
        <pc:picChg chg="add del mod ord">
          <ac:chgData name="Milena Maciejewska" userId="S::9939@sp82.edu.pl::6e6f353e-856f-4d0d-8c92-7cb0dd68fdef" providerId="AD" clId="Web-{6DC7A628-E16D-35B9-9D88-BABBCEB55622}" dt="2021-04-26T12:49:57.999" v="1465"/>
          <ac:picMkLst>
            <pc:docMk/>
            <pc:sldMk cId="3405655966" sldId="263"/>
            <ac:picMk id="5" creationId="{FC420A3C-16ED-490E-9ACC-37C3FFE5FC1A}"/>
          </ac:picMkLst>
        </pc:picChg>
        <pc:picChg chg="add mod ord">
          <ac:chgData name="Milena Maciejewska" userId="S::9939@sp82.edu.pl::6e6f353e-856f-4d0d-8c92-7cb0dd68fdef" providerId="AD" clId="Web-{6DC7A628-E16D-35B9-9D88-BABBCEB55622}" dt="2021-04-26T12:50:12.140" v="1469" actId="1076"/>
          <ac:picMkLst>
            <pc:docMk/>
            <pc:sldMk cId="3405655966" sldId="263"/>
            <ac:picMk id="8" creationId="{09B7674D-8B71-4F96-B3A7-A28AE2FC7EDA}"/>
          </ac:picMkLst>
        </pc:picChg>
      </pc:sldChg>
    </pc:docChg>
  </pc:docChgLst>
  <pc:docChgLst>
    <pc:chgData name="Milena Maciejewska" userId="S::9939@sp82.edu.pl::6e6f353e-856f-4d0d-8c92-7cb0dd68fdef" providerId="AD" clId="Web-{6E093802-FCD7-BFAA-B717-E13FD097B1F9}"/>
    <pc:docChg chg="modSld">
      <pc:chgData name="Milena Maciejewska" userId="S::9939@sp82.edu.pl::6e6f353e-856f-4d0d-8c92-7cb0dd68fdef" providerId="AD" clId="Web-{6E093802-FCD7-BFAA-B717-E13FD097B1F9}" dt="2021-04-27T13:10:11.529" v="88" actId="20577"/>
      <pc:docMkLst>
        <pc:docMk/>
      </pc:docMkLst>
      <pc:sldChg chg="modSp">
        <pc:chgData name="Milena Maciejewska" userId="S::9939@sp82.edu.pl::6e6f353e-856f-4d0d-8c92-7cb0dd68fdef" providerId="AD" clId="Web-{6E093802-FCD7-BFAA-B717-E13FD097B1F9}" dt="2021-04-27T10:09:39.020" v="30" actId="20577"/>
        <pc:sldMkLst>
          <pc:docMk/>
          <pc:sldMk cId="2011113478" sldId="259"/>
        </pc:sldMkLst>
        <pc:spChg chg="mod">
          <ac:chgData name="Milena Maciejewska" userId="S::9939@sp82.edu.pl::6e6f353e-856f-4d0d-8c92-7cb0dd68fdef" providerId="AD" clId="Web-{6E093802-FCD7-BFAA-B717-E13FD097B1F9}" dt="2021-04-27T10:09:39.020" v="30" actId="20577"/>
          <ac:spMkLst>
            <pc:docMk/>
            <pc:sldMk cId="2011113478" sldId="259"/>
            <ac:spMk id="2" creationId="{A91BA47F-2791-4BB7-944B-A36CA55B0C72}"/>
          </ac:spMkLst>
        </pc:spChg>
      </pc:sldChg>
      <pc:sldChg chg="modSp">
        <pc:chgData name="Milena Maciejewska" userId="S::9939@sp82.edu.pl::6e6f353e-856f-4d0d-8c92-7cb0dd68fdef" providerId="AD" clId="Web-{6E093802-FCD7-BFAA-B717-E13FD097B1F9}" dt="2021-04-27T10:09:55.192" v="33" actId="20577"/>
        <pc:sldMkLst>
          <pc:docMk/>
          <pc:sldMk cId="3482252821" sldId="260"/>
        </pc:sldMkLst>
        <pc:spChg chg="mod">
          <ac:chgData name="Milena Maciejewska" userId="S::9939@sp82.edu.pl::6e6f353e-856f-4d0d-8c92-7cb0dd68fdef" providerId="AD" clId="Web-{6E093802-FCD7-BFAA-B717-E13FD097B1F9}" dt="2021-04-27T10:09:55.192" v="33" actId="20577"/>
          <ac:spMkLst>
            <pc:docMk/>
            <pc:sldMk cId="3482252821" sldId="260"/>
            <ac:spMk id="2" creationId="{B53B14AE-43E8-419B-9C3D-917C26D98B9A}"/>
          </ac:spMkLst>
        </pc:spChg>
      </pc:sldChg>
      <pc:sldChg chg="modSp">
        <pc:chgData name="Milena Maciejewska" userId="S::9939@sp82.edu.pl::6e6f353e-856f-4d0d-8c92-7cb0dd68fdef" providerId="AD" clId="Web-{6E093802-FCD7-BFAA-B717-E13FD097B1F9}" dt="2021-04-27T10:10:04.052" v="35" actId="20577"/>
        <pc:sldMkLst>
          <pc:docMk/>
          <pc:sldMk cId="3691341645" sldId="261"/>
        </pc:sldMkLst>
        <pc:spChg chg="mod">
          <ac:chgData name="Milena Maciejewska" userId="S::9939@sp82.edu.pl::6e6f353e-856f-4d0d-8c92-7cb0dd68fdef" providerId="AD" clId="Web-{6E093802-FCD7-BFAA-B717-E13FD097B1F9}" dt="2021-04-27T10:10:04.052" v="35" actId="20577"/>
          <ac:spMkLst>
            <pc:docMk/>
            <pc:sldMk cId="3691341645" sldId="261"/>
            <ac:spMk id="2" creationId="{F2EAF95F-10EF-4828-B561-923FC0368A05}"/>
          </ac:spMkLst>
        </pc:spChg>
      </pc:sldChg>
      <pc:sldChg chg="modSp">
        <pc:chgData name="Milena Maciejewska" userId="S::9939@sp82.edu.pl::6e6f353e-856f-4d0d-8c92-7cb0dd68fdef" providerId="AD" clId="Web-{6E093802-FCD7-BFAA-B717-E13FD097B1F9}" dt="2021-04-27T10:10:12.271" v="36" actId="20577"/>
        <pc:sldMkLst>
          <pc:docMk/>
          <pc:sldMk cId="3488246975" sldId="262"/>
        </pc:sldMkLst>
        <pc:spChg chg="mod">
          <ac:chgData name="Milena Maciejewska" userId="S::9939@sp82.edu.pl::6e6f353e-856f-4d0d-8c92-7cb0dd68fdef" providerId="AD" clId="Web-{6E093802-FCD7-BFAA-B717-E13FD097B1F9}" dt="2021-04-27T10:10:12.271" v="36" actId="20577"/>
          <ac:spMkLst>
            <pc:docMk/>
            <pc:sldMk cId="3488246975" sldId="262"/>
            <ac:spMk id="2" creationId="{7F03CC67-2A04-4B9B-AC9C-EF5639F67951}"/>
          </ac:spMkLst>
        </pc:spChg>
      </pc:sldChg>
      <pc:sldChg chg="modSp">
        <pc:chgData name="Milena Maciejewska" userId="S::9939@sp82.edu.pl::6e6f353e-856f-4d0d-8c92-7cb0dd68fdef" providerId="AD" clId="Web-{6E093802-FCD7-BFAA-B717-E13FD097B1F9}" dt="2021-04-27T13:10:11.529" v="88" actId="20577"/>
        <pc:sldMkLst>
          <pc:docMk/>
          <pc:sldMk cId="3405655966" sldId="263"/>
        </pc:sldMkLst>
        <pc:spChg chg="mod">
          <ac:chgData name="Milena Maciejewska" userId="S::9939@sp82.edu.pl::6e6f353e-856f-4d0d-8c92-7cb0dd68fdef" providerId="AD" clId="Web-{6E093802-FCD7-BFAA-B717-E13FD097B1F9}" dt="2021-04-27T11:50:46.742" v="41" actId="20577"/>
          <ac:spMkLst>
            <pc:docMk/>
            <pc:sldMk cId="3405655966" sldId="263"/>
            <ac:spMk id="2" creationId="{CF8386EE-B75B-49CF-B55F-4197B1C4E57A}"/>
          </ac:spMkLst>
        </pc:spChg>
        <pc:spChg chg="mod">
          <ac:chgData name="Milena Maciejewska" userId="S::9939@sp82.edu.pl::6e6f353e-856f-4d0d-8c92-7cb0dd68fdef" providerId="AD" clId="Web-{6E093802-FCD7-BFAA-B717-E13FD097B1F9}" dt="2021-04-27T13:10:11.529" v="88" actId="20577"/>
          <ac:spMkLst>
            <pc:docMk/>
            <pc:sldMk cId="3405655966" sldId="263"/>
            <ac:spMk id="3" creationId="{E3F41C62-CF6F-407E-B2D8-C2B490ED91E9}"/>
          </ac:spMkLst>
        </pc:spChg>
      </pc:sldChg>
    </pc:docChg>
  </pc:docChgLst>
  <pc:docChgLst>
    <pc:chgData name="Milena Maciejewska" userId="S::9939@sp82.edu.pl::6e6f353e-856f-4d0d-8c92-7cb0dd68fdef" providerId="AD" clId="Web-{FE109F25-7AD3-5649-046A-58F4027B8262}"/>
    <pc:docChg chg="modSld">
      <pc:chgData name="Milena Maciejewska" userId="S::9939@sp82.edu.pl::6e6f353e-856f-4d0d-8c92-7cb0dd68fdef" providerId="AD" clId="Web-{FE109F25-7AD3-5649-046A-58F4027B8262}" dt="2021-04-26T07:51:43.706" v="26" actId="20577"/>
      <pc:docMkLst>
        <pc:docMk/>
      </pc:docMkLst>
      <pc:sldChg chg="modSp">
        <pc:chgData name="Milena Maciejewska" userId="S::9939@sp82.edu.pl::6e6f353e-856f-4d0d-8c92-7cb0dd68fdef" providerId="AD" clId="Web-{FE109F25-7AD3-5649-046A-58F4027B8262}" dt="2021-04-26T07:51:43.706" v="26" actId="20577"/>
        <pc:sldMkLst>
          <pc:docMk/>
          <pc:sldMk cId="2011113478" sldId="259"/>
        </pc:sldMkLst>
        <pc:spChg chg="mod">
          <ac:chgData name="Milena Maciejewska" userId="S::9939@sp82.edu.pl::6e6f353e-856f-4d0d-8c92-7cb0dd68fdef" providerId="AD" clId="Web-{FE109F25-7AD3-5649-046A-58F4027B8262}" dt="2021-04-26T07:51:43.706" v="26" actId="20577"/>
          <ac:spMkLst>
            <pc:docMk/>
            <pc:sldMk cId="2011113478" sldId="259"/>
            <ac:spMk id="2" creationId="{A91BA47F-2791-4BB7-944B-A36CA55B0C72}"/>
          </ac:spMkLst>
        </pc:spChg>
      </pc:sldChg>
    </pc:docChg>
  </pc:docChgLst>
  <pc:docChgLst>
    <pc:chgData name="Milena Maciejewska" userId="S::9939@sp82.edu.pl::6e6f353e-856f-4d0d-8c92-7cb0dd68fdef" providerId="AD" clId="Web-{D915372A-7CFC-1D00-FF45-9D3B82142CBA}"/>
    <pc:docChg chg="modSld">
      <pc:chgData name="Milena Maciejewska" userId="S::9939@sp82.edu.pl::6e6f353e-856f-4d0d-8c92-7cb0dd68fdef" providerId="AD" clId="Web-{D915372A-7CFC-1D00-FF45-9D3B82142CBA}" dt="2021-05-04T14:23:32.851" v="18" actId="1076"/>
      <pc:docMkLst>
        <pc:docMk/>
      </pc:docMkLst>
      <pc:sldChg chg="modSp">
        <pc:chgData name="Milena Maciejewska" userId="S::9939@sp82.edu.pl::6e6f353e-856f-4d0d-8c92-7cb0dd68fdef" providerId="AD" clId="Web-{D915372A-7CFC-1D00-FF45-9D3B82142CBA}" dt="2021-05-04T14:23:05.677" v="17" actId="20577"/>
        <pc:sldMkLst>
          <pc:docMk/>
          <pc:sldMk cId="3488246975" sldId="262"/>
        </pc:sldMkLst>
        <pc:spChg chg="mod">
          <ac:chgData name="Milena Maciejewska" userId="S::9939@sp82.edu.pl::6e6f353e-856f-4d0d-8c92-7cb0dd68fdef" providerId="AD" clId="Web-{D915372A-7CFC-1D00-FF45-9D3B82142CBA}" dt="2021-05-04T14:23:05.677" v="17" actId="20577"/>
          <ac:spMkLst>
            <pc:docMk/>
            <pc:sldMk cId="3488246975" sldId="262"/>
            <ac:spMk id="3" creationId="{6A8C3984-AFB7-480C-8D91-CD1BE6CCDFD5}"/>
          </ac:spMkLst>
        </pc:spChg>
      </pc:sldChg>
      <pc:sldChg chg="modSp">
        <pc:chgData name="Milena Maciejewska" userId="S::9939@sp82.edu.pl::6e6f353e-856f-4d0d-8c92-7cb0dd68fdef" providerId="AD" clId="Web-{D915372A-7CFC-1D00-FF45-9D3B82142CBA}" dt="2021-05-04T14:23:32.851" v="18" actId="1076"/>
        <pc:sldMkLst>
          <pc:docMk/>
          <pc:sldMk cId="2344689861" sldId="265"/>
        </pc:sldMkLst>
        <pc:spChg chg="mod">
          <ac:chgData name="Milena Maciejewska" userId="S::9939@sp82.edu.pl::6e6f353e-856f-4d0d-8c92-7cb0dd68fdef" providerId="AD" clId="Web-{D915372A-7CFC-1D00-FF45-9D3B82142CBA}" dt="2021-05-04T14:23:32.851" v="18" actId="1076"/>
          <ac:spMkLst>
            <pc:docMk/>
            <pc:sldMk cId="2344689861" sldId="265"/>
            <ac:spMk id="2" creationId="{75298898-49D6-403B-86B2-A0EF089F4E5C}"/>
          </ac:spMkLst>
        </pc:spChg>
      </pc:sldChg>
    </pc:docChg>
  </pc:docChgLst>
  <pc:docChgLst>
    <pc:chgData name="Milena Maciejewska" userId="S::9939@sp82.edu.pl::6e6f353e-856f-4d0d-8c92-7cb0dd68fdef" providerId="AD" clId="Web-{89C832BD-BA78-4FC5-A5DB-56D507BEAF0A}"/>
    <pc:docChg chg="addSld modSld addMainMaster delMainMaster">
      <pc:chgData name="Milena Maciejewska" userId="S::9939@sp82.edu.pl::6e6f353e-856f-4d0d-8c92-7cb0dd68fdef" providerId="AD" clId="Web-{89C832BD-BA78-4FC5-A5DB-56D507BEAF0A}" dt="2021-04-23T13:18:04.773" v="422"/>
      <pc:docMkLst>
        <pc:docMk/>
      </pc:docMkLst>
      <pc:sldChg chg="addSp delSp modSp mod modTransition setBg modClrScheme delDesignElem chgLayout">
        <pc:chgData name="Milena Maciejewska" userId="S::9939@sp82.edu.pl::6e6f353e-856f-4d0d-8c92-7cb0dd68fdef" providerId="AD" clId="Web-{89C832BD-BA78-4FC5-A5DB-56D507BEAF0A}" dt="2021-04-23T12:29:06.557" v="238"/>
        <pc:sldMkLst>
          <pc:docMk/>
          <pc:sldMk cId="650317164" sldId="256"/>
        </pc:sldMkLst>
        <pc:spChg chg="mod ord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650317164" sldId="256"/>
            <ac:spMk id="8" creationId="{8F9CBE3F-79A8-4F8F-88D9-DAD03D0D281F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650317164" sldId="256"/>
            <ac:spMk id="10" creationId="{508BEF50-7B1E-49A4-BC19-5F4F1D755E64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650317164" sldId="256"/>
            <ac:spMk id="12" creationId="{C5CB530E-515E-412C-9DF1-5F8FFBD6F383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650317164" sldId="256"/>
            <ac:spMk id="14" creationId="{AEA7509D-F04F-40CB-A0B3-EEF16499CC9F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650317164" sldId="256"/>
            <ac:spMk id="16" creationId="{C39ADB8F-D187-49D7-BDCF-C1B6DC727068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650317164" sldId="256"/>
            <ac:spMk id="18" creationId="{712D4376-A578-4FF1-94FC-245E7A6A489F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650317164" sldId="256"/>
            <ac:spMk id="20" creationId="{3FBAD350-5664-4811-A208-657FB882D350}"/>
          </ac:spMkLst>
        </pc:spChg>
        <pc:cxnChg chg="add del">
          <ac:chgData name="Milena Maciejewska" userId="S::9939@sp82.edu.pl::6e6f353e-856f-4d0d-8c92-7cb0dd68fdef" providerId="AD" clId="Web-{89C832BD-BA78-4FC5-A5DB-56D507BEAF0A}" dt="2021-04-23T12:29:06.557" v="238"/>
          <ac:cxnSpMkLst>
            <pc:docMk/>
            <pc:sldMk cId="650317164" sldId="256"/>
            <ac:cxnSpMk id="22" creationId="{56020367-4FD5-4596-8E10-C5F095CD8DBF}"/>
          </ac:cxnSpMkLst>
        </pc:cxnChg>
      </pc:sldChg>
      <pc:sldChg chg="addSp delSp modSp new mod setBg modClrScheme delDesignElem chgLayout">
        <pc:chgData name="Milena Maciejewska" userId="S::9939@sp82.edu.pl::6e6f353e-856f-4d0d-8c92-7cb0dd68fdef" providerId="AD" clId="Web-{89C832BD-BA78-4FC5-A5DB-56D507BEAF0A}" dt="2021-04-23T12:29:06.557" v="238"/>
        <pc:sldMkLst>
          <pc:docMk/>
          <pc:sldMk cId="2234812003" sldId="257"/>
        </pc:sldMkLst>
        <pc:spChg chg="mod ord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2234812003" sldId="257"/>
            <ac:spMk id="2" creationId="{1FB379C5-549E-4509-858B-3E0222B7F2DA}"/>
          </ac:spMkLst>
        </pc:spChg>
        <pc:spChg chg="mod ord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2234812003" sldId="257"/>
            <ac:spMk id="3" creationId="{76832801-99FD-4062-9DA6-B528348357D4}"/>
          </ac:spMkLst>
        </pc:spChg>
        <pc:spChg chg="del">
          <ac:chgData name="Milena Maciejewska" userId="S::9939@sp82.edu.pl::6e6f353e-856f-4d0d-8c92-7cb0dd68fdef" providerId="AD" clId="Web-{89C832BD-BA78-4FC5-A5DB-56D507BEAF0A}" dt="2021-04-23T12:09:17.580" v="46"/>
          <ac:spMkLst>
            <pc:docMk/>
            <pc:sldMk cId="2234812003" sldId="257"/>
            <ac:spMk id="4" creationId="{735F1D09-E5EA-4C53-B66C-02FCAE6469F8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2234812003" sldId="257"/>
            <ac:spMk id="8" creationId="{327D73B4-9F5C-4A64-A179-51B9500CB8B5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2234812003" sldId="257"/>
            <ac:spMk id="10" creationId="{C1F06963-6374-4B48-844F-071A9BAAAE02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2234812003" sldId="257"/>
            <ac:spMk id="12" creationId="{6CB927A4-E432-4310-9CD5-E89FF5063179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2234812003" sldId="257"/>
            <ac:spMk id="14" creationId="{1453BF6C-B012-48B7-B4E8-6D7AC7C27D02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06.557" v="238"/>
          <ac:spMkLst>
            <pc:docMk/>
            <pc:sldMk cId="2234812003" sldId="257"/>
            <ac:spMk id="16" creationId="{E3020543-B24B-4EC4-8FFC-8DD88EEA91A8}"/>
          </ac:spMkLst>
        </pc:spChg>
        <pc:cxnChg chg="add del">
          <ac:chgData name="Milena Maciejewska" userId="S::9939@sp82.edu.pl::6e6f353e-856f-4d0d-8c92-7cb0dd68fdef" providerId="AD" clId="Web-{89C832BD-BA78-4FC5-A5DB-56D507BEAF0A}" dt="2021-04-23T12:29:06.557" v="238"/>
          <ac:cxnSpMkLst>
            <pc:docMk/>
            <pc:sldMk cId="2234812003" sldId="257"/>
            <ac:cxnSpMk id="18" creationId="{C49DA8F6-BCC1-4447-B54C-57856834B94B}"/>
          </ac:cxnSpMkLst>
        </pc:cxnChg>
      </pc:sldChg>
      <pc:sldChg chg="addSp delSp modSp new mod setBg modClrScheme delDesignElem chgLayout">
        <pc:chgData name="Milena Maciejewska" userId="S::9939@sp82.edu.pl::6e6f353e-856f-4d0d-8c92-7cb0dd68fdef" providerId="AD" clId="Web-{89C832BD-BA78-4FC5-A5DB-56D507BEAF0A}" dt="2021-04-23T13:18:04.773" v="422"/>
        <pc:sldMkLst>
          <pc:docMk/>
          <pc:sldMk cId="4261265530" sldId="258"/>
        </pc:sldMkLst>
        <pc:spChg chg="mod ord">
          <ac:chgData name="Milena Maciejewska" userId="S::9939@sp82.edu.pl::6e6f353e-856f-4d0d-8c92-7cb0dd68fdef" providerId="AD" clId="Web-{89C832BD-BA78-4FC5-A5DB-56D507BEAF0A}" dt="2021-04-23T13:14:42.950" v="420" actId="20577"/>
          <ac:spMkLst>
            <pc:docMk/>
            <pc:sldMk cId="4261265530" sldId="258"/>
            <ac:spMk id="2" creationId="{5399DD76-F625-4BD1-8885-138E647B3C37}"/>
          </ac:spMkLst>
        </pc:spChg>
        <pc:spChg chg="del">
          <ac:chgData name="Milena Maciejewska" userId="S::9939@sp82.edu.pl::6e6f353e-856f-4d0d-8c92-7cb0dd68fdef" providerId="AD" clId="Web-{89C832BD-BA78-4FC5-A5DB-56D507BEAF0A}" dt="2021-04-23T12:21:15.860" v="162"/>
          <ac:spMkLst>
            <pc:docMk/>
            <pc:sldMk cId="4261265530" sldId="258"/>
            <ac:spMk id="3" creationId="{5AD5126D-C158-485E-AF20-68DDF6DF32AA}"/>
          </ac:spMkLst>
        </pc:spChg>
        <pc:spChg chg="add mod ord">
          <ac:chgData name="Milena Maciejewska" userId="S::9939@sp82.edu.pl::6e6f353e-856f-4d0d-8c92-7cb0dd68fdef" providerId="AD" clId="Web-{89C832BD-BA78-4FC5-A5DB-56D507BEAF0A}" dt="2021-04-23T13:14:23.402" v="412" actId="20577"/>
          <ac:spMkLst>
            <pc:docMk/>
            <pc:sldMk cId="4261265530" sldId="258"/>
            <ac:spMk id="4" creationId="{1356B2C1-2C84-4008-BB23-A2AE36B69D93}"/>
          </ac:spMkLst>
        </pc:spChg>
        <pc:spChg chg="del">
          <ac:chgData name="Milena Maciejewska" userId="S::9939@sp82.edu.pl::6e6f353e-856f-4d0d-8c92-7cb0dd68fdef" providerId="AD" clId="Web-{89C832BD-BA78-4FC5-A5DB-56D507BEAF0A}" dt="2021-04-23T12:23:14.612" v="165"/>
          <ac:spMkLst>
            <pc:docMk/>
            <pc:sldMk cId="4261265530" sldId="258"/>
            <ac:spMk id="4" creationId="{50C02941-29F9-46E9-AF0E-57ABFBAD722C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8:09.399" v="236"/>
          <ac:spMkLst>
            <pc:docMk/>
            <pc:sldMk cId="4261265530" sldId="258"/>
            <ac:spMk id="8" creationId="{AFB5468C-305B-445A-A53B-93DB583365AE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8:09.399" v="236"/>
          <ac:spMkLst>
            <pc:docMk/>
            <pc:sldMk cId="4261265530" sldId="258"/>
            <ac:spMk id="9" creationId="{A2CDF4EC-7B47-436E-927B-575404258573}"/>
          </ac:spMkLst>
        </pc:spChg>
        <pc:spChg chg="add del mod ord">
          <ac:chgData name="Milena Maciejewska" userId="S::9939@sp82.edu.pl::6e6f353e-856f-4d0d-8c92-7cb0dd68fdef" providerId="AD" clId="Web-{89C832BD-BA78-4FC5-A5DB-56D507BEAF0A}" dt="2021-04-23T13:18:04.773" v="422"/>
          <ac:spMkLst>
            <pc:docMk/>
            <pc:sldMk cId="4261265530" sldId="258"/>
            <ac:spMk id="10" creationId="{F7A613BC-5CD1-48F7-822C-C688C4150DC6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5:58.084" v="184"/>
          <ac:spMkLst>
            <pc:docMk/>
            <pc:sldMk cId="4261265530" sldId="258"/>
            <ac:spMk id="13" creationId="{823AC064-BC96-4F32-8AE1-B2FD38754823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8:09.399" v="236"/>
          <ac:spMkLst>
            <pc:docMk/>
            <pc:sldMk cId="4261265530" sldId="258"/>
            <ac:spMk id="17" creationId="{EF273D9E-5BEA-459A-918F-AF5ACA258471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8:09.399" v="236"/>
          <ac:spMkLst>
            <pc:docMk/>
            <pc:sldMk cId="4261265530" sldId="258"/>
            <ac:spMk id="19" creationId="{5DFA5EF5-56B1-49EE-B0BB-69B6399FAD9F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21.479" v="239"/>
          <ac:spMkLst>
            <pc:docMk/>
            <pc:sldMk cId="4261265530" sldId="258"/>
            <ac:spMk id="24" creationId="{FB5B0058-AF13-4859-B429-4EDDE2A26F7F}"/>
          </ac:spMkLst>
        </pc:spChg>
        <pc:spChg chg="add del">
          <ac:chgData name="Milena Maciejewska" userId="S::9939@sp82.edu.pl::6e6f353e-856f-4d0d-8c92-7cb0dd68fdef" providerId="AD" clId="Web-{89C832BD-BA78-4FC5-A5DB-56D507BEAF0A}" dt="2021-04-23T12:29:21.479" v="239"/>
          <ac:spMkLst>
            <pc:docMk/>
            <pc:sldMk cId="4261265530" sldId="258"/>
            <ac:spMk id="26" creationId="{0277405F-0B4F-4418-B773-1B38814125B6}"/>
          </ac:spMkLst>
        </pc:spChg>
        <pc:spChg chg="add del">
          <ac:chgData name="Milena Maciejewska" userId="S::9939@sp82.edu.pl::6e6f353e-856f-4d0d-8c92-7cb0dd68fdef" providerId="AD" clId="Web-{89C832BD-BA78-4FC5-A5DB-56D507BEAF0A}" dt="2021-04-23T13:14:02.480" v="409"/>
          <ac:spMkLst>
            <pc:docMk/>
            <pc:sldMk cId="4261265530" sldId="258"/>
            <ac:spMk id="31" creationId="{5B9CE10B-7217-4727-A3A7-5DF664DEB4F7}"/>
          </ac:spMkLst>
        </pc:spChg>
        <pc:spChg chg="add del">
          <ac:chgData name="Milena Maciejewska" userId="S::9939@sp82.edu.pl::6e6f353e-856f-4d0d-8c92-7cb0dd68fdef" providerId="AD" clId="Web-{89C832BD-BA78-4FC5-A5DB-56D507BEAF0A}" dt="2021-04-23T13:14:02.480" v="409"/>
          <ac:spMkLst>
            <pc:docMk/>
            <pc:sldMk cId="4261265530" sldId="258"/>
            <ac:spMk id="37" creationId="{04357C93-F0CB-4A1C-8F77-4E9063789819}"/>
          </ac:spMkLst>
        </pc:spChg>
        <pc:grpChg chg="add del">
          <ac:chgData name="Milena Maciejewska" userId="S::9939@sp82.edu.pl::6e6f353e-856f-4d0d-8c92-7cb0dd68fdef" providerId="AD" clId="Web-{89C832BD-BA78-4FC5-A5DB-56D507BEAF0A}" dt="2021-04-23T13:14:02.480" v="409"/>
          <ac:grpSpMkLst>
            <pc:docMk/>
            <pc:sldMk cId="4261265530" sldId="258"/>
            <ac:grpSpMk id="33" creationId="{3AF6A671-C637-4547-85F4-51B6D1881399}"/>
          </ac:grpSpMkLst>
        </pc:grpChg>
        <pc:picChg chg="add mod ord">
          <ac:chgData name="Milena Maciejewska" userId="S::9939@sp82.edu.pl::6e6f353e-856f-4d0d-8c92-7cb0dd68fdef" providerId="AD" clId="Web-{89C832BD-BA78-4FC5-A5DB-56D507BEAF0A}" dt="2021-04-23T13:14:36.763" v="418" actId="14100"/>
          <ac:picMkLst>
            <pc:docMk/>
            <pc:sldMk cId="4261265530" sldId="258"/>
            <ac:picMk id="5" creationId="{87A58AC6-CDD5-4AA5-96AC-100B2F8179A3}"/>
          </ac:picMkLst>
        </pc:picChg>
        <pc:picChg chg="add del mod ord">
          <ac:chgData name="Milena Maciejewska" userId="S::9939@sp82.edu.pl::6e6f353e-856f-4d0d-8c92-7cb0dd68fdef" providerId="AD" clId="Web-{89C832BD-BA78-4FC5-A5DB-56D507BEAF0A}" dt="2021-04-23T13:13:43.635" v="408"/>
          <ac:picMkLst>
            <pc:docMk/>
            <pc:sldMk cId="4261265530" sldId="258"/>
            <ac:picMk id="6" creationId="{9BBD336F-B9CE-413F-88B6-B35650B5397B}"/>
          </ac:picMkLst>
        </pc:picChg>
        <pc:cxnChg chg="add del">
          <ac:chgData name="Milena Maciejewska" userId="S::9939@sp82.edu.pl::6e6f353e-856f-4d0d-8c92-7cb0dd68fdef" providerId="AD" clId="Web-{89C832BD-BA78-4FC5-A5DB-56D507BEAF0A}" dt="2021-04-23T12:25:58.084" v="184"/>
          <ac:cxnSpMkLst>
            <pc:docMk/>
            <pc:sldMk cId="4261265530" sldId="258"/>
            <ac:cxnSpMk id="11" creationId="{DB146403-F3D6-484B-B2ED-97F9565D0370}"/>
          </ac:cxnSpMkLst>
        </pc:cxnChg>
        <pc:cxnChg chg="add del">
          <ac:chgData name="Milena Maciejewska" userId="S::9939@sp82.edu.pl::6e6f353e-856f-4d0d-8c92-7cb0dd68fdef" providerId="AD" clId="Web-{89C832BD-BA78-4FC5-A5DB-56D507BEAF0A}" dt="2021-04-23T12:25:58.084" v="184"/>
          <ac:cxnSpMkLst>
            <pc:docMk/>
            <pc:sldMk cId="4261265530" sldId="258"/>
            <ac:cxnSpMk id="15" creationId="{7E7C77BC-7138-40B1-A15B-20F57A494629}"/>
          </ac:cxnSpMkLst>
        </pc:cxnChg>
      </pc:sldChg>
      <pc:sldChg chg="new">
        <pc:chgData name="Milena Maciejewska" userId="S::9939@sp82.edu.pl::6e6f353e-856f-4d0d-8c92-7cb0dd68fdef" providerId="AD" clId="Web-{89C832BD-BA78-4FC5-A5DB-56D507BEAF0A}" dt="2021-04-23T13:13:39.416" v="407"/>
        <pc:sldMkLst>
          <pc:docMk/>
          <pc:sldMk cId="2011113478" sldId="259"/>
        </pc:sldMkLst>
      </pc:sldChg>
      <pc:sldMasterChg chg="add del addSldLayout delSldLayout">
        <pc:chgData name="Milena Maciejewska" userId="S::9939@sp82.edu.pl::6e6f353e-856f-4d0d-8c92-7cb0dd68fdef" providerId="AD" clId="Web-{89C832BD-BA78-4FC5-A5DB-56D507BEAF0A}" dt="2021-04-23T12:29:06.557" v="238"/>
        <pc:sldMasterMkLst>
          <pc:docMk/>
          <pc:sldMasterMk cId="3926633689" sldId="2147483648"/>
        </pc:sldMasterMkLst>
        <pc:sldLayoutChg chg="add del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Milena Maciejewska" userId="S::9939@sp82.edu.pl::6e6f353e-856f-4d0d-8c92-7cb0dd68fdef" providerId="AD" clId="Web-{89C832BD-BA78-4FC5-A5DB-56D507BEAF0A}" dt="2021-04-23T12:29:06.557" v="238"/>
        <pc:sldMasterMkLst>
          <pc:docMk/>
          <pc:sldMasterMk cId="739661733" sldId="2147483660"/>
        </pc:sldMasterMkLst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1702245397" sldId="2147483661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4216438630" sldId="2147483662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4019157304" sldId="2147483663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2712648096" sldId="2147483664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1467483494" sldId="2147483665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1568258730" sldId="2147483666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1344892945" sldId="2147483667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923175038" sldId="2147483668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198671346" sldId="2147483669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2890086976" sldId="2147483670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2674744999" sldId="2147483671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273182800" sldId="2147483672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602714392" sldId="2147483673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3190216724" sldId="2147483674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3126461959" sldId="2147483675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470387838" sldId="2147483676"/>
          </pc:sldLayoutMkLst>
        </pc:sldLayoutChg>
        <pc:sldLayoutChg chg="add del mod replId">
          <pc:chgData name="Milena Maciejewska" userId="S::9939@sp82.edu.pl::6e6f353e-856f-4d0d-8c92-7cb0dd68fdef" providerId="AD" clId="Web-{89C832BD-BA78-4FC5-A5DB-56D507BEAF0A}" dt="2021-04-23T12:29:06.557" v="238"/>
          <pc:sldLayoutMkLst>
            <pc:docMk/>
            <pc:sldMasterMk cId="739661733" sldId="2147483660"/>
            <pc:sldLayoutMk cId="4140338249" sldId="2147483677"/>
          </pc:sldLayoutMkLst>
        </pc:sldLayoutChg>
      </pc:sldMasterChg>
    </pc:docChg>
  </pc:docChgLst>
  <pc:docChgLst>
    <pc:chgData name="Milena Maciejewska" userId="S::9939@sp82.edu.pl::6e6f353e-856f-4d0d-8c92-7cb0dd68fdef" providerId="AD" clId="Web-{1DD8C49F-20DB-B000-ECE4-C516F16837E5}"/>
    <pc:docChg chg="addSld delSld modSld sldOrd">
      <pc:chgData name="Milena Maciejewska" userId="S::9939@sp82.edu.pl::6e6f353e-856f-4d0d-8c92-7cb0dd68fdef" providerId="AD" clId="Web-{1DD8C49F-20DB-B000-ECE4-C516F16837E5}" dt="2021-05-05T07:20:22.165" v="103"/>
      <pc:docMkLst>
        <pc:docMk/>
      </pc:docMkLst>
      <pc:sldChg chg="addSp modSp add del ord replId">
        <pc:chgData name="Milena Maciejewska" userId="S::9939@sp82.edu.pl::6e6f353e-856f-4d0d-8c92-7cb0dd68fdef" providerId="AD" clId="Web-{1DD8C49F-20DB-B000-ECE4-C516F16837E5}" dt="2021-05-05T07:10:28.126" v="9"/>
        <pc:sldMkLst>
          <pc:docMk/>
          <pc:sldMk cId="83545900" sldId="266"/>
        </pc:sldMkLst>
        <pc:spChg chg="mod">
          <ac:chgData name="Milena Maciejewska" userId="S::9939@sp82.edu.pl::6e6f353e-856f-4d0d-8c92-7cb0dd68fdef" providerId="AD" clId="Web-{1DD8C49F-20DB-B000-ECE4-C516F16837E5}" dt="2021-05-05T07:02:36.666" v="3" actId="20577"/>
          <ac:spMkLst>
            <pc:docMk/>
            <pc:sldMk cId="83545900" sldId="266"/>
            <ac:spMk id="2" creationId="{75298898-49D6-403B-86B2-A0EF089F4E5C}"/>
          </ac:spMkLst>
        </pc:spChg>
        <pc:picChg chg="add mod">
          <ac:chgData name="Milena Maciejewska" userId="S::9939@sp82.edu.pl::6e6f353e-856f-4d0d-8c92-7cb0dd68fdef" providerId="AD" clId="Web-{1DD8C49F-20DB-B000-ECE4-C516F16837E5}" dt="2021-05-05T07:03:32.479" v="8" actId="1076"/>
          <ac:picMkLst>
            <pc:docMk/>
            <pc:sldMk cId="83545900" sldId="266"/>
            <ac:picMk id="3" creationId="{4359DA44-D452-408C-8672-509A439C640B}"/>
          </ac:picMkLst>
        </pc:picChg>
      </pc:sldChg>
      <pc:sldChg chg="del">
        <pc:chgData name="Milena Maciejewska" userId="S::9939@sp82.edu.pl::6e6f353e-856f-4d0d-8c92-7cb0dd68fdef" providerId="AD" clId="Web-{1DD8C49F-20DB-B000-ECE4-C516F16837E5}" dt="2021-05-05T07:02:20.978" v="0"/>
        <pc:sldMkLst>
          <pc:docMk/>
          <pc:sldMk cId="2566001298" sldId="266"/>
        </pc:sldMkLst>
      </pc:sldChg>
      <pc:sldChg chg="addSp delSp modSp add mod ord replId modClrScheme addAnim delAnim modAnim delDesignElem chgLayout">
        <pc:chgData name="Milena Maciejewska" userId="S::9939@sp82.edu.pl::6e6f353e-856f-4d0d-8c92-7cb0dd68fdef" providerId="AD" clId="Web-{1DD8C49F-20DB-B000-ECE4-C516F16837E5}" dt="2021-05-05T07:20:22.165" v="103"/>
        <pc:sldMkLst>
          <pc:docMk/>
          <pc:sldMk cId="4005260745" sldId="266"/>
        </pc:sldMkLst>
        <pc:spChg chg="del mod">
          <ac:chgData name="Milena Maciejewska" userId="S::9939@sp82.edu.pl::6e6f353e-856f-4d0d-8c92-7cb0dd68fdef" providerId="AD" clId="Web-{1DD8C49F-20DB-B000-ECE4-C516F16837E5}" dt="2021-05-05T07:10:50.735" v="16"/>
          <ac:spMkLst>
            <pc:docMk/>
            <pc:sldMk cId="4005260745" sldId="266"/>
            <ac:spMk id="2" creationId="{A91BA47F-2791-4BB7-944B-A36CA55B0C72}"/>
          </ac:spMkLst>
        </pc:spChg>
        <pc:spChg chg="del mod">
          <ac:chgData name="Milena Maciejewska" userId="S::9939@sp82.edu.pl::6e6f353e-856f-4d0d-8c92-7cb0dd68fdef" providerId="AD" clId="Web-{1DD8C49F-20DB-B000-ECE4-C516F16837E5}" dt="2021-05-05T07:10:47.470" v="14"/>
          <ac:spMkLst>
            <pc:docMk/>
            <pc:sldMk cId="4005260745" sldId="266"/>
            <ac:spMk id="3" creationId="{7F3E8247-4A7D-4889-B7ED-34E0A56F67E9}"/>
          </ac:spMkLst>
        </pc:spChg>
        <pc:spChg chg="add del mod">
          <ac:chgData name="Milena Maciejewska" userId="S::9939@sp82.edu.pl::6e6f353e-856f-4d0d-8c92-7cb0dd68fdef" providerId="AD" clId="Web-{1DD8C49F-20DB-B000-ECE4-C516F16837E5}" dt="2021-05-05T07:13:17.878" v="41"/>
          <ac:spMkLst>
            <pc:docMk/>
            <pc:sldMk cId="4005260745" sldId="266"/>
            <ac:spMk id="6" creationId="{F3718E20-2E5A-4950-AADC-C25797AD4554}"/>
          </ac:spMkLst>
        </pc:spChg>
        <pc:spChg chg="add del mod ord">
          <ac:chgData name="Milena Maciejewska" userId="S::9939@sp82.edu.pl::6e6f353e-856f-4d0d-8c92-7cb0dd68fdef" providerId="AD" clId="Web-{1DD8C49F-20DB-B000-ECE4-C516F16837E5}" dt="2021-05-05T07:13:38.456" v="42"/>
          <ac:spMkLst>
            <pc:docMk/>
            <pc:sldMk cId="4005260745" sldId="266"/>
            <ac:spMk id="8" creationId="{89229287-2542-4A73-8C63-E3E1251DB5FD}"/>
          </ac:spMkLst>
        </pc:spChg>
        <pc:spChg chg="add del mod ord">
          <ac:chgData name="Milena Maciejewska" userId="S::9939@sp82.edu.pl::6e6f353e-856f-4d0d-8c92-7cb0dd68fdef" providerId="AD" clId="Web-{1DD8C49F-20DB-B000-ECE4-C516F16837E5}" dt="2021-05-05T07:13:52.113" v="44"/>
          <ac:spMkLst>
            <pc:docMk/>
            <pc:sldMk cId="4005260745" sldId="266"/>
            <ac:spMk id="10" creationId="{9F939D3A-3EC9-4EBA-9009-B148E0857797}"/>
          </ac:spMkLst>
        </pc:spChg>
        <pc:spChg chg="add">
          <ac:chgData name="Milena Maciejewska" userId="S::9939@sp82.edu.pl::6e6f353e-856f-4d0d-8c92-7cb0dd68fdef" providerId="AD" clId="Web-{1DD8C49F-20DB-B000-ECE4-C516F16837E5}" dt="2021-05-05T07:13:38.456" v="42"/>
          <ac:spMkLst>
            <pc:docMk/>
            <pc:sldMk cId="4005260745" sldId="266"/>
            <ac:spMk id="12" creationId="{C27D7A02-907B-496F-BA7E-AA3780733CA7}"/>
          </ac:spMkLst>
        </pc:spChg>
        <pc:spChg chg="del">
          <ac:chgData name="Milena Maciejewska" userId="S::9939@sp82.edu.pl::6e6f353e-856f-4d0d-8c92-7cb0dd68fdef" providerId="AD" clId="Web-{1DD8C49F-20DB-B000-ECE4-C516F16837E5}" dt="2021-05-05T07:13:17.878" v="41"/>
          <ac:spMkLst>
            <pc:docMk/>
            <pc:sldMk cId="4005260745" sldId="266"/>
            <ac:spMk id="15" creationId="{8DF66CB0-1AD6-4D8C-BE70-897ADA64FEDA}"/>
          </ac:spMkLst>
        </pc:spChg>
        <pc:spChg chg="del">
          <ac:chgData name="Milena Maciejewska" userId="S::9939@sp82.edu.pl::6e6f353e-856f-4d0d-8c92-7cb0dd68fdef" providerId="AD" clId="Web-{1DD8C49F-20DB-B000-ECE4-C516F16837E5}" dt="2021-05-05T07:13:17.878" v="41"/>
          <ac:spMkLst>
            <pc:docMk/>
            <pc:sldMk cId="4005260745" sldId="266"/>
            <ac:spMk id="16" creationId="{24C3B26D-D43F-467B-B943-E20A45E780EF}"/>
          </ac:spMkLst>
        </pc:spChg>
        <pc:spChg chg="add">
          <ac:chgData name="Milena Maciejewska" userId="S::9939@sp82.edu.pl::6e6f353e-856f-4d0d-8c92-7cb0dd68fdef" providerId="AD" clId="Web-{1DD8C49F-20DB-B000-ECE4-C516F16837E5}" dt="2021-05-05T07:13:38.456" v="42"/>
          <ac:spMkLst>
            <pc:docMk/>
            <pc:sldMk cId="4005260745" sldId="266"/>
            <ac:spMk id="17" creationId="{0FBA5268-0AE7-4CAD-9537-D0EB09E76406}"/>
          </ac:spMkLst>
        </pc:spChg>
        <pc:spChg chg="add">
          <ac:chgData name="Milena Maciejewska" userId="S::9939@sp82.edu.pl::6e6f353e-856f-4d0d-8c92-7cb0dd68fdef" providerId="AD" clId="Web-{1DD8C49F-20DB-B000-ECE4-C516F16837E5}" dt="2021-05-05T07:13:38.456" v="42"/>
          <ac:spMkLst>
            <pc:docMk/>
            <pc:sldMk cId="4005260745" sldId="266"/>
            <ac:spMk id="19" creationId="{088D065B-39DA-4077-B9CF-E489CE4C0169}"/>
          </ac:spMkLst>
        </pc:spChg>
        <pc:picChg chg="del">
          <ac:chgData name="Milena Maciejewska" userId="S::9939@sp82.edu.pl::6e6f353e-856f-4d0d-8c92-7cb0dd68fdef" providerId="AD" clId="Web-{1DD8C49F-20DB-B000-ECE4-C516F16837E5}" dt="2021-05-05T07:10:43.641" v="12"/>
          <ac:picMkLst>
            <pc:docMk/>
            <pc:sldMk cId="4005260745" sldId="266"/>
            <ac:picMk id="5" creationId="{F5C1D5F4-7415-4E4E-B6FA-D2C2A737D52C}"/>
          </ac:picMkLst>
        </pc:picChg>
        <pc:picChg chg="add del mod ord">
          <ac:chgData name="Milena Maciejewska" userId="S::9939@sp82.edu.pl::6e6f353e-856f-4d0d-8c92-7cb0dd68fdef" providerId="AD" clId="Web-{1DD8C49F-20DB-B000-ECE4-C516F16837E5}" dt="2021-05-05T07:12:35.034" v="36"/>
          <ac:picMkLst>
            <pc:docMk/>
            <pc:sldMk cId="4005260745" sldId="266"/>
            <ac:picMk id="11" creationId="{268A2FE4-C4FD-4C39-96F0-975B8549F2F7}"/>
          </ac:picMkLst>
        </pc:picChg>
        <pc:picChg chg="add mod">
          <ac:chgData name="Milena Maciejewska" userId="S::9939@sp82.edu.pl::6e6f353e-856f-4d0d-8c92-7cb0dd68fdef" providerId="AD" clId="Web-{1DD8C49F-20DB-B000-ECE4-C516F16837E5}" dt="2021-05-05T07:14:43.129" v="51" actId="1076"/>
          <ac:picMkLst>
            <pc:docMk/>
            <pc:sldMk cId="4005260745" sldId="266"/>
            <ac:picMk id="13" creationId="{19027A55-9D90-4E37-AABD-B1D425637131}"/>
          </ac:picMkLst>
        </pc:picChg>
        <pc:picChg chg="add mod">
          <ac:chgData name="Milena Maciejewska" userId="S::9939@sp82.edu.pl::6e6f353e-856f-4d0d-8c92-7cb0dd68fdef" providerId="AD" clId="Web-{1DD8C49F-20DB-B000-ECE4-C516F16837E5}" dt="2021-05-05T07:15:25.911" v="58" actId="1076"/>
          <ac:picMkLst>
            <pc:docMk/>
            <pc:sldMk cId="4005260745" sldId="266"/>
            <ac:picMk id="14" creationId="{BF50A852-5A7B-4C9D-A62B-FA8EA582379C}"/>
          </ac:picMkLst>
        </pc:picChg>
        <pc:picChg chg="add del mod">
          <ac:chgData name="Milena Maciejewska" userId="S::9939@sp82.edu.pl::6e6f353e-856f-4d0d-8c92-7cb0dd68fdef" providerId="AD" clId="Web-{1DD8C49F-20DB-B000-ECE4-C516F16837E5}" dt="2021-05-05T07:18:31.242" v="87"/>
          <ac:picMkLst>
            <pc:docMk/>
            <pc:sldMk cId="4005260745" sldId="266"/>
            <ac:picMk id="18" creationId="{59A23C7B-F731-4A75-BE20-1CAA93E9580D}"/>
          </ac:picMkLst>
        </pc:picChg>
        <pc:picChg chg="add del mod">
          <ac:chgData name="Milena Maciejewska" userId="S::9939@sp82.edu.pl::6e6f353e-856f-4d0d-8c92-7cb0dd68fdef" providerId="AD" clId="Web-{1DD8C49F-20DB-B000-ECE4-C516F16837E5}" dt="2021-05-05T07:17:47.601" v="78"/>
          <ac:picMkLst>
            <pc:docMk/>
            <pc:sldMk cId="4005260745" sldId="266"/>
            <ac:picMk id="20" creationId="{18224D58-3B48-46BC-8AE3-17692473DC10}"/>
          </ac:picMkLst>
        </pc:picChg>
        <pc:picChg chg="add del mod">
          <ac:chgData name="Milena Maciejewska" userId="S::9939@sp82.edu.pl::6e6f353e-856f-4d0d-8c92-7cb0dd68fdef" providerId="AD" clId="Web-{1DD8C49F-20DB-B000-ECE4-C516F16837E5}" dt="2021-05-05T07:19:01.914" v="95"/>
          <ac:picMkLst>
            <pc:docMk/>
            <pc:sldMk cId="4005260745" sldId="266"/>
            <ac:picMk id="21" creationId="{41E6C1FB-B62E-4FAC-8FB8-AAC6C8306B66}"/>
          </ac:picMkLst>
        </pc:picChg>
        <pc:picChg chg="add mod">
          <ac:chgData name="Milena Maciejewska" userId="S::9939@sp82.edu.pl::6e6f353e-856f-4d0d-8c92-7cb0dd68fdef" providerId="AD" clId="Web-{1DD8C49F-20DB-B000-ECE4-C516F16837E5}" dt="2021-05-05T07:19:11.305" v="97" actId="688"/>
          <ac:picMkLst>
            <pc:docMk/>
            <pc:sldMk cId="4005260745" sldId="266"/>
            <ac:picMk id="22" creationId="{9C68A8B4-D9D0-45B1-886A-BA3A324FBB86}"/>
          </ac:picMkLst>
        </pc:picChg>
        <pc:picChg chg="add del mod">
          <ac:chgData name="Milena Maciejewska" userId="S::9939@sp82.edu.pl::6e6f353e-856f-4d0d-8c92-7cb0dd68fdef" providerId="AD" clId="Web-{1DD8C49F-20DB-B000-ECE4-C516F16837E5}" dt="2021-05-05T07:19:01.227" v="94"/>
          <ac:picMkLst>
            <pc:docMk/>
            <pc:sldMk cId="4005260745" sldId="266"/>
            <ac:picMk id="23" creationId="{37143AF8-A0FE-4579-9430-93451BCE0B16}"/>
          </ac:picMkLst>
        </pc:picChg>
      </pc:sldChg>
    </pc:docChg>
  </pc:docChgLst>
  <pc:docChgLst>
    <pc:chgData name="Milena Maciejewska" userId="S::9939@sp82.edu.pl::6e6f353e-856f-4d0d-8c92-7cb0dd68fdef" providerId="AD" clId="Web-{7CE1919F-9341-7EC9-7E04-D75D1DFA6387}"/>
    <pc:docChg chg="addSld delSld modSld sldOrd">
      <pc:chgData name="Milena Maciejewska" userId="S::9939@sp82.edu.pl::6e6f353e-856f-4d0d-8c92-7cb0dd68fdef" providerId="AD" clId="Web-{7CE1919F-9341-7EC9-7E04-D75D1DFA6387}" dt="2021-05-04T14:00:55.417" v="609" actId="20577"/>
      <pc:docMkLst>
        <pc:docMk/>
      </pc:docMkLst>
      <pc:sldChg chg="addSp delSp modSp">
        <pc:chgData name="Milena Maciejewska" userId="S::9939@sp82.edu.pl::6e6f353e-856f-4d0d-8c92-7cb0dd68fdef" providerId="AD" clId="Web-{7CE1919F-9341-7EC9-7E04-D75D1DFA6387}" dt="2021-05-04T13:51:45.796" v="413" actId="20577"/>
        <pc:sldMkLst>
          <pc:docMk/>
          <pc:sldMk cId="4261265530" sldId="258"/>
        </pc:sldMkLst>
        <pc:spChg chg="mod">
          <ac:chgData name="Milena Maciejewska" userId="S::9939@sp82.edu.pl::6e6f353e-856f-4d0d-8c92-7cb0dd68fdef" providerId="AD" clId="Web-{7CE1919F-9341-7EC9-7E04-D75D1DFA6387}" dt="2021-05-04T13:51:45.796" v="413" actId="20577"/>
          <ac:spMkLst>
            <pc:docMk/>
            <pc:sldMk cId="4261265530" sldId="258"/>
            <ac:spMk id="2" creationId="{5399DD76-F625-4BD1-8885-138E647B3C37}"/>
          </ac:spMkLst>
        </pc:spChg>
        <pc:spChg chg="mod">
          <ac:chgData name="Milena Maciejewska" userId="S::9939@sp82.edu.pl::6e6f353e-856f-4d0d-8c92-7cb0dd68fdef" providerId="AD" clId="Web-{7CE1919F-9341-7EC9-7E04-D75D1DFA6387}" dt="2021-05-04T13:51:31.984" v="412" actId="20577"/>
          <ac:spMkLst>
            <pc:docMk/>
            <pc:sldMk cId="4261265530" sldId="258"/>
            <ac:spMk id="4" creationId="{1356B2C1-2C84-4008-BB23-A2AE36B69D93}"/>
          </ac:spMkLst>
        </pc:spChg>
        <pc:picChg chg="add mod">
          <ac:chgData name="Milena Maciejewska" userId="S::9939@sp82.edu.pl::6e6f353e-856f-4d0d-8c92-7cb0dd68fdef" providerId="AD" clId="Web-{7CE1919F-9341-7EC9-7E04-D75D1DFA6387}" dt="2021-05-04T10:02:17.430" v="207" actId="1076"/>
          <ac:picMkLst>
            <pc:docMk/>
            <pc:sldMk cId="4261265530" sldId="258"/>
            <ac:picMk id="3" creationId="{CF6F64C1-3076-4E29-BC50-FEBA0C80B978}"/>
          </ac:picMkLst>
        </pc:picChg>
        <pc:picChg chg="del">
          <ac:chgData name="Milena Maciejewska" userId="S::9939@sp82.edu.pl::6e6f353e-856f-4d0d-8c92-7cb0dd68fdef" providerId="AD" clId="Web-{7CE1919F-9341-7EC9-7E04-D75D1DFA6387}" dt="2021-05-04T10:00:34.365" v="200"/>
          <ac:picMkLst>
            <pc:docMk/>
            <pc:sldMk cId="4261265530" sldId="258"/>
            <ac:picMk id="5" creationId="{87A58AC6-CDD5-4AA5-96AC-100B2F8179A3}"/>
          </ac:picMkLst>
        </pc:picChg>
      </pc:sldChg>
      <pc:sldChg chg="modSp">
        <pc:chgData name="Milena Maciejewska" userId="S::9939@sp82.edu.pl::6e6f353e-856f-4d0d-8c92-7cb0dd68fdef" providerId="AD" clId="Web-{7CE1919F-9341-7EC9-7E04-D75D1DFA6387}" dt="2021-05-04T13:52:14.109" v="416" actId="20577"/>
        <pc:sldMkLst>
          <pc:docMk/>
          <pc:sldMk cId="2011113478" sldId="259"/>
        </pc:sldMkLst>
        <pc:spChg chg="mod">
          <ac:chgData name="Milena Maciejewska" userId="S::9939@sp82.edu.pl::6e6f353e-856f-4d0d-8c92-7cb0dd68fdef" providerId="AD" clId="Web-{7CE1919F-9341-7EC9-7E04-D75D1DFA6387}" dt="2021-05-04T13:51:58.906" v="415" actId="20577"/>
          <ac:spMkLst>
            <pc:docMk/>
            <pc:sldMk cId="2011113478" sldId="259"/>
            <ac:spMk id="2" creationId="{A91BA47F-2791-4BB7-944B-A36CA55B0C72}"/>
          </ac:spMkLst>
        </pc:spChg>
        <pc:spChg chg="mod">
          <ac:chgData name="Milena Maciejewska" userId="S::9939@sp82.edu.pl::6e6f353e-856f-4d0d-8c92-7cb0dd68fdef" providerId="AD" clId="Web-{7CE1919F-9341-7EC9-7E04-D75D1DFA6387}" dt="2021-05-04T13:52:14.109" v="416" actId="20577"/>
          <ac:spMkLst>
            <pc:docMk/>
            <pc:sldMk cId="2011113478" sldId="259"/>
            <ac:spMk id="3" creationId="{7F3E8247-4A7D-4889-B7ED-34E0A56F67E9}"/>
          </ac:spMkLst>
        </pc:spChg>
      </pc:sldChg>
      <pc:sldChg chg="modSp">
        <pc:chgData name="Milena Maciejewska" userId="S::9939@sp82.edu.pl::6e6f353e-856f-4d0d-8c92-7cb0dd68fdef" providerId="AD" clId="Web-{7CE1919F-9341-7EC9-7E04-D75D1DFA6387}" dt="2021-05-04T13:52:26.969" v="418" actId="20577"/>
        <pc:sldMkLst>
          <pc:docMk/>
          <pc:sldMk cId="3482252821" sldId="260"/>
        </pc:sldMkLst>
        <pc:spChg chg="mod">
          <ac:chgData name="Milena Maciejewska" userId="S::9939@sp82.edu.pl::6e6f353e-856f-4d0d-8c92-7cb0dd68fdef" providerId="AD" clId="Web-{7CE1919F-9341-7EC9-7E04-D75D1DFA6387}" dt="2021-05-04T13:52:26.969" v="418" actId="20577"/>
          <ac:spMkLst>
            <pc:docMk/>
            <pc:sldMk cId="3482252821" sldId="260"/>
            <ac:spMk id="2" creationId="{B53B14AE-43E8-419B-9C3D-917C26D98B9A}"/>
          </ac:spMkLst>
        </pc:spChg>
        <pc:spChg chg="mod">
          <ac:chgData name="Milena Maciejewska" userId="S::9939@sp82.edu.pl::6e6f353e-856f-4d0d-8c92-7cb0dd68fdef" providerId="AD" clId="Web-{7CE1919F-9341-7EC9-7E04-D75D1DFA6387}" dt="2021-05-04T10:12:16.865" v="256" actId="20577"/>
          <ac:spMkLst>
            <pc:docMk/>
            <pc:sldMk cId="3482252821" sldId="260"/>
            <ac:spMk id="3" creationId="{687C6B6F-C512-4AD2-AE4F-EDF4CD6E0E43}"/>
          </ac:spMkLst>
        </pc:spChg>
      </pc:sldChg>
      <pc:sldChg chg="modSp">
        <pc:chgData name="Milena Maciejewska" userId="S::9939@sp82.edu.pl::6e6f353e-856f-4d0d-8c92-7cb0dd68fdef" providerId="AD" clId="Web-{7CE1919F-9341-7EC9-7E04-D75D1DFA6387}" dt="2021-05-04T13:52:38.907" v="420" actId="20577"/>
        <pc:sldMkLst>
          <pc:docMk/>
          <pc:sldMk cId="3691341645" sldId="261"/>
        </pc:sldMkLst>
        <pc:spChg chg="mod">
          <ac:chgData name="Milena Maciejewska" userId="S::9939@sp82.edu.pl::6e6f353e-856f-4d0d-8c92-7cb0dd68fdef" providerId="AD" clId="Web-{7CE1919F-9341-7EC9-7E04-D75D1DFA6387}" dt="2021-05-04T13:52:38.907" v="420" actId="20577"/>
          <ac:spMkLst>
            <pc:docMk/>
            <pc:sldMk cId="3691341645" sldId="261"/>
            <ac:spMk id="2" creationId="{F2EAF95F-10EF-4828-B561-923FC0368A05}"/>
          </ac:spMkLst>
        </pc:spChg>
      </pc:sldChg>
      <pc:sldChg chg="modSp">
        <pc:chgData name="Milena Maciejewska" userId="S::9939@sp82.edu.pl::6e6f353e-856f-4d0d-8c92-7cb0dd68fdef" providerId="AD" clId="Web-{7CE1919F-9341-7EC9-7E04-D75D1DFA6387}" dt="2021-05-04T13:52:50.501" v="422" actId="20577"/>
        <pc:sldMkLst>
          <pc:docMk/>
          <pc:sldMk cId="3488246975" sldId="262"/>
        </pc:sldMkLst>
        <pc:spChg chg="mod">
          <ac:chgData name="Milena Maciejewska" userId="S::9939@sp82.edu.pl::6e6f353e-856f-4d0d-8c92-7cb0dd68fdef" providerId="AD" clId="Web-{7CE1919F-9341-7EC9-7E04-D75D1DFA6387}" dt="2021-05-04T13:52:50.501" v="422" actId="20577"/>
          <ac:spMkLst>
            <pc:docMk/>
            <pc:sldMk cId="3488246975" sldId="262"/>
            <ac:spMk id="2" creationId="{7F03CC67-2A04-4B9B-AC9C-EF5639F67951}"/>
          </ac:spMkLst>
        </pc:spChg>
      </pc:sldChg>
      <pc:sldChg chg="addSp delSp modSp add del replId">
        <pc:chgData name="Milena Maciejewska" userId="S::9939@sp82.edu.pl::6e6f353e-856f-4d0d-8c92-7cb0dd68fdef" providerId="AD" clId="Web-{7CE1919F-9341-7EC9-7E04-D75D1DFA6387}" dt="2021-05-04T08:30:55.128" v="30"/>
        <pc:sldMkLst>
          <pc:docMk/>
          <pc:sldMk cId="3199207559" sldId="263"/>
        </pc:sldMkLst>
        <pc:spChg chg="mod">
          <ac:chgData name="Milena Maciejewska" userId="S::9939@sp82.edu.pl::6e6f353e-856f-4d0d-8c92-7cb0dd68fdef" providerId="AD" clId="Web-{7CE1919F-9341-7EC9-7E04-D75D1DFA6387}" dt="2021-05-04T08:29:58.158" v="24" actId="1076"/>
          <ac:spMkLst>
            <pc:docMk/>
            <pc:sldMk cId="3199207559" sldId="263"/>
            <ac:spMk id="2" creationId="{7F03CC67-2A04-4B9B-AC9C-EF5639F67951}"/>
          </ac:spMkLst>
        </pc:spChg>
        <pc:spChg chg="mod">
          <ac:chgData name="Milena Maciejewska" userId="S::9939@sp82.edu.pl::6e6f353e-856f-4d0d-8c92-7cb0dd68fdef" providerId="AD" clId="Web-{7CE1919F-9341-7EC9-7E04-D75D1DFA6387}" dt="2021-05-04T08:30:08.440" v="26" actId="1076"/>
          <ac:spMkLst>
            <pc:docMk/>
            <pc:sldMk cId="3199207559" sldId="263"/>
            <ac:spMk id="3" creationId="{6A8C3984-AFB7-480C-8D91-CD1BE6CCDFD5}"/>
          </ac:spMkLst>
        </pc:spChg>
        <pc:spChg chg="add mod">
          <ac:chgData name="Milena Maciejewska" userId="S::9939@sp82.edu.pl::6e6f353e-856f-4d0d-8c92-7cb0dd68fdef" providerId="AD" clId="Web-{7CE1919F-9341-7EC9-7E04-D75D1DFA6387}" dt="2021-05-04T08:30:30.909" v="27"/>
          <ac:spMkLst>
            <pc:docMk/>
            <pc:sldMk cId="3199207559" sldId="263"/>
            <ac:spMk id="6" creationId="{0B66C3FB-9A52-4C8E-9A64-61D8542372AC}"/>
          </ac:spMkLst>
        </pc:spChg>
        <pc:picChg chg="del">
          <ac:chgData name="Milena Maciejewska" userId="S::9939@sp82.edu.pl::6e6f353e-856f-4d0d-8c92-7cb0dd68fdef" providerId="AD" clId="Web-{7CE1919F-9341-7EC9-7E04-D75D1DFA6387}" dt="2021-05-04T08:30:30.909" v="27"/>
          <ac:picMkLst>
            <pc:docMk/>
            <pc:sldMk cId="3199207559" sldId="263"/>
            <ac:picMk id="5" creationId="{767545FF-B594-4817-8A23-EEF6ECCFD6FD}"/>
          </ac:picMkLst>
        </pc:picChg>
      </pc:sldChg>
      <pc:sldChg chg="modSp del">
        <pc:chgData name="Milena Maciejewska" userId="S::9939@sp82.edu.pl::6e6f353e-856f-4d0d-8c92-7cb0dd68fdef" providerId="AD" clId="Web-{7CE1919F-9341-7EC9-7E04-D75D1DFA6387}" dt="2021-05-04T08:28:24.609" v="4"/>
        <pc:sldMkLst>
          <pc:docMk/>
          <pc:sldMk cId="3405655966" sldId="263"/>
        </pc:sldMkLst>
        <pc:spChg chg="mod">
          <ac:chgData name="Milena Maciejewska" userId="S::9939@sp82.edu.pl::6e6f353e-856f-4d0d-8c92-7cb0dd68fdef" providerId="AD" clId="Web-{7CE1919F-9341-7EC9-7E04-D75D1DFA6387}" dt="2021-05-04T08:27:02.108" v="3" actId="1076"/>
          <ac:spMkLst>
            <pc:docMk/>
            <pc:sldMk cId="3405655966" sldId="263"/>
            <ac:spMk id="2" creationId="{CF8386EE-B75B-49CF-B55F-4197B1C4E57A}"/>
          </ac:spMkLst>
        </pc:spChg>
      </pc:sldChg>
      <pc:sldChg chg="addSp delSp modSp add ord replId">
        <pc:chgData name="Milena Maciejewska" userId="S::9939@sp82.edu.pl::6e6f353e-856f-4d0d-8c92-7cb0dd68fdef" providerId="AD" clId="Web-{7CE1919F-9341-7EC9-7E04-D75D1DFA6387}" dt="2021-05-04T14:00:55.417" v="609" actId="20577"/>
        <pc:sldMkLst>
          <pc:docMk/>
          <pc:sldMk cId="230097065" sldId="264"/>
        </pc:sldMkLst>
        <pc:spChg chg="mod">
          <ac:chgData name="Milena Maciejewska" userId="S::9939@sp82.edu.pl::6e6f353e-856f-4d0d-8c92-7cb0dd68fdef" providerId="AD" clId="Web-{7CE1919F-9341-7EC9-7E04-D75D1DFA6387}" dt="2021-05-04T14:00:49.308" v="608" actId="1076"/>
          <ac:spMkLst>
            <pc:docMk/>
            <pc:sldMk cId="230097065" sldId="264"/>
            <ac:spMk id="2" creationId="{B53B14AE-43E8-419B-9C3D-917C26D98B9A}"/>
          </ac:spMkLst>
        </pc:spChg>
        <pc:spChg chg="mod">
          <ac:chgData name="Milena Maciejewska" userId="S::9939@sp82.edu.pl::6e6f353e-856f-4d0d-8c92-7cb0dd68fdef" providerId="AD" clId="Web-{7CE1919F-9341-7EC9-7E04-D75D1DFA6387}" dt="2021-05-04T14:00:55.417" v="609" actId="20577"/>
          <ac:spMkLst>
            <pc:docMk/>
            <pc:sldMk cId="230097065" sldId="264"/>
            <ac:spMk id="3" creationId="{687C6B6F-C512-4AD2-AE4F-EDF4CD6E0E43}"/>
          </ac:spMkLst>
        </pc:spChg>
        <pc:spChg chg="add del mod">
          <ac:chgData name="Milena Maciejewska" userId="S::9939@sp82.edu.pl::6e6f353e-856f-4d0d-8c92-7cb0dd68fdef" providerId="AD" clId="Web-{7CE1919F-9341-7EC9-7E04-D75D1DFA6387}" dt="2021-05-04T08:31:17.957" v="32"/>
          <ac:spMkLst>
            <pc:docMk/>
            <pc:sldMk cId="230097065" sldId="264"/>
            <ac:spMk id="5" creationId="{1A3232C3-5C33-4E54-858B-4D6FD91A6A21}"/>
          </ac:spMkLst>
        </pc:spChg>
        <pc:spChg chg="add del mod">
          <ac:chgData name="Milena Maciejewska" userId="S::9939@sp82.edu.pl::6e6f353e-856f-4d0d-8c92-7cb0dd68fdef" providerId="AD" clId="Web-{7CE1919F-9341-7EC9-7E04-D75D1DFA6387}" dt="2021-05-04T13:00:40.246" v="273"/>
          <ac:spMkLst>
            <pc:docMk/>
            <pc:sldMk cId="230097065" sldId="264"/>
            <ac:spMk id="5" creationId="{9B1FFCA1-B152-4799-8938-04A31A24A952}"/>
          </ac:spMkLst>
        </pc:spChg>
        <pc:spChg chg="add del mod">
          <ac:chgData name="Milena Maciejewska" userId="S::9939@sp82.edu.pl::6e6f353e-856f-4d0d-8c92-7cb0dd68fdef" providerId="AD" clId="Web-{7CE1919F-9341-7EC9-7E04-D75D1DFA6387}" dt="2021-05-04T13:06:11.349" v="275"/>
          <ac:spMkLst>
            <pc:docMk/>
            <pc:sldMk cId="230097065" sldId="264"/>
            <ac:spMk id="9" creationId="{2B6573AF-2112-4144-920E-3EEEFF44547C}"/>
          </ac:spMkLst>
        </pc:spChg>
        <pc:spChg chg="del">
          <ac:chgData name="Milena Maciejewska" userId="S::9939@sp82.edu.pl::6e6f353e-856f-4d0d-8c92-7cb0dd68fdef" providerId="AD" clId="Web-{7CE1919F-9341-7EC9-7E04-D75D1DFA6387}" dt="2021-05-04T13:54:00.377" v="438"/>
          <ac:spMkLst>
            <pc:docMk/>
            <pc:sldMk cId="230097065" sldId="264"/>
            <ac:spMk id="16" creationId="{85B9AB05-2A22-4BDA-B7D0-ECDC7B69FBC8}"/>
          </ac:spMkLst>
        </pc:spChg>
        <pc:spChg chg="del">
          <ac:chgData name="Milena Maciejewska" userId="S::9939@sp82.edu.pl::6e6f353e-856f-4d0d-8c92-7cb0dd68fdef" providerId="AD" clId="Web-{7CE1919F-9341-7EC9-7E04-D75D1DFA6387}" dt="2021-05-04T13:54:00.377" v="438"/>
          <ac:spMkLst>
            <pc:docMk/>
            <pc:sldMk cId="230097065" sldId="264"/>
            <ac:spMk id="17" creationId="{D9759409-BDF8-4BFD-9AF3-4B5C04C2A162}"/>
          </ac:spMkLst>
        </pc:spChg>
        <pc:spChg chg="add">
          <ac:chgData name="Milena Maciejewska" userId="S::9939@sp82.edu.pl::6e6f353e-856f-4d0d-8c92-7cb0dd68fdef" providerId="AD" clId="Web-{7CE1919F-9341-7EC9-7E04-D75D1DFA6387}" dt="2021-05-04T13:54:00.377" v="438"/>
          <ac:spMkLst>
            <pc:docMk/>
            <pc:sldMk cId="230097065" sldId="264"/>
            <ac:spMk id="22" creationId="{8DF66CB0-1AD6-4D8C-BE70-897ADA64FEDA}"/>
          </ac:spMkLst>
        </pc:spChg>
        <pc:spChg chg="add">
          <ac:chgData name="Milena Maciejewska" userId="S::9939@sp82.edu.pl::6e6f353e-856f-4d0d-8c92-7cb0dd68fdef" providerId="AD" clId="Web-{7CE1919F-9341-7EC9-7E04-D75D1DFA6387}" dt="2021-05-04T13:54:00.377" v="438"/>
          <ac:spMkLst>
            <pc:docMk/>
            <pc:sldMk cId="230097065" sldId="264"/>
            <ac:spMk id="24" creationId="{24C3B26D-D43F-467B-B943-E20A45E780EF}"/>
          </ac:spMkLst>
        </pc:spChg>
        <pc:picChg chg="add del mod ord">
          <ac:chgData name="Milena Maciejewska" userId="S::9939@sp82.edu.pl::6e6f353e-856f-4d0d-8c92-7cb0dd68fdef" providerId="AD" clId="Web-{7CE1919F-9341-7EC9-7E04-D75D1DFA6387}" dt="2021-05-04T13:00:28.167" v="272"/>
          <ac:picMkLst>
            <pc:docMk/>
            <pc:sldMk cId="230097065" sldId="264"/>
            <ac:picMk id="6" creationId="{FD9CA879-8D78-4839-8987-5A220400BB71}"/>
          </ac:picMkLst>
        </pc:picChg>
        <pc:picChg chg="add del mod ord">
          <ac:chgData name="Milena Maciejewska" userId="S::9939@sp82.edu.pl::6e6f353e-856f-4d0d-8c92-7cb0dd68fdef" providerId="AD" clId="Web-{7CE1919F-9341-7EC9-7E04-D75D1DFA6387}" dt="2021-05-04T13:05:37.379" v="274"/>
          <ac:picMkLst>
            <pc:docMk/>
            <pc:sldMk cId="230097065" sldId="264"/>
            <ac:picMk id="7" creationId="{631975CC-D988-4413-95C2-F3E72B425728}"/>
          </ac:picMkLst>
        </pc:picChg>
        <pc:picChg chg="add mod ord">
          <ac:chgData name="Milena Maciejewska" userId="S::9939@sp82.edu.pl::6e6f353e-856f-4d0d-8c92-7cb0dd68fdef" providerId="AD" clId="Web-{7CE1919F-9341-7EC9-7E04-D75D1DFA6387}" dt="2021-05-04T13:54:00.377" v="438"/>
          <ac:picMkLst>
            <pc:docMk/>
            <pc:sldMk cId="230097065" sldId="264"/>
            <ac:picMk id="10" creationId="{B802AFD1-15D8-4885-BD0E-03579A9B1EBE}"/>
          </ac:picMkLst>
        </pc:picChg>
        <pc:picChg chg="del">
          <ac:chgData name="Milena Maciejewska" userId="S::9939@sp82.edu.pl::6e6f353e-856f-4d0d-8c92-7cb0dd68fdef" providerId="AD" clId="Web-{7CE1919F-9341-7EC9-7E04-D75D1DFA6387}" dt="2021-05-04T08:30:57.378" v="31"/>
          <ac:picMkLst>
            <pc:docMk/>
            <pc:sldMk cId="230097065" sldId="264"/>
            <ac:picMk id="19" creationId="{8E931BD3-BD5C-47D4-B611-74AAF5171EAA}"/>
          </ac:picMkLst>
        </pc:picChg>
      </pc:sldChg>
      <pc:sldChg chg="addSp delSp modSp new mod setBg">
        <pc:chgData name="Milena Maciejewska" userId="S::9939@sp82.edu.pl::6e6f353e-856f-4d0d-8c92-7cb0dd68fdef" providerId="AD" clId="Web-{7CE1919F-9341-7EC9-7E04-D75D1DFA6387}" dt="2021-05-04T13:49:41.466" v="411" actId="1076"/>
        <pc:sldMkLst>
          <pc:docMk/>
          <pc:sldMk cId="2344689861" sldId="265"/>
        </pc:sldMkLst>
        <pc:spChg chg="mod">
          <ac:chgData name="Milena Maciejewska" userId="S::9939@sp82.edu.pl::6e6f353e-856f-4d0d-8c92-7cb0dd68fdef" providerId="AD" clId="Web-{7CE1919F-9341-7EC9-7E04-D75D1DFA6387}" dt="2021-05-04T13:49:39.512" v="410" actId="1076"/>
          <ac:spMkLst>
            <pc:docMk/>
            <pc:sldMk cId="2344689861" sldId="265"/>
            <ac:spMk id="2" creationId="{75298898-49D6-403B-86B2-A0EF089F4E5C}"/>
          </ac:spMkLst>
        </pc:spChg>
        <pc:spChg chg="del mod">
          <ac:chgData name="Milena Maciejewska" userId="S::9939@sp82.edu.pl::6e6f353e-856f-4d0d-8c92-7cb0dd68fdef" providerId="AD" clId="Web-{7CE1919F-9341-7EC9-7E04-D75D1DFA6387}" dt="2021-05-04T13:46:51.337" v="358"/>
          <ac:spMkLst>
            <pc:docMk/>
            <pc:sldMk cId="2344689861" sldId="265"/>
            <ac:spMk id="3" creationId="{2E217961-0830-42C8-9F87-5DB0F480EA54}"/>
          </ac:spMkLst>
        </pc:spChg>
        <pc:spChg chg="add">
          <ac:chgData name="Milena Maciejewska" userId="S::9939@sp82.edu.pl::6e6f353e-856f-4d0d-8c92-7cb0dd68fdef" providerId="AD" clId="Web-{7CE1919F-9341-7EC9-7E04-D75D1DFA6387}" dt="2021-05-04T13:46:51.337" v="358"/>
          <ac:spMkLst>
            <pc:docMk/>
            <pc:sldMk cId="2344689861" sldId="265"/>
            <ac:spMk id="5" creationId="{3AC75B1D-4749-49A1-8553-FD296DD7CC9F}"/>
          </ac:spMkLst>
        </pc:spChg>
        <pc:spChg chg="add">
          <ac:chgData name="Milena Maciejewska" userId="S::9939@sp82.edu.pl::6e6f353e-856f-4d0d-8c92-7cb0dd68fdef" providerId="AD" clId="Web-{7CE1919F-9341-7EC9-7E04-D75D1DFA6387}" dt="2021-05-04T13:46:51.337" v="358"/>
          <ac:spMkLst>
            <pc:docMk/>
            <pc:sldMk cId="2344689861" sldId="265"/>
            <ac:spMk id="6" creationId="{9A8ECCF6-3858-46C9-8F9F-C06506CC3F9F}"/>
          </ac:spMkLst>
        </pc:spChg>
        <pc:spChg chg="add del">
          <ac:chgData name="Milena Maciejewska" userId="S::9939@sp82.edu.pl::6e6f353e-856f-4d0d-8c92-7cb0dd68fdef" providerId="AD" clId="Web-{7CE1919F-9341-7EC9-7E04-D75D1DFA6387}" dt="2021-05-04T13:46:51.321" v="357"/>
          <ac:spMkLst>
            <pc:docMk/>
            <pc:sldMk cId="2344689861" sldId="265"/>
            <ac:spMk id="8" creationId="{98DDA986-B6EE-4642-AC60-0490373E69D0}"/>
          </ac:spMkLst>
        </pc:spChg>
        <pc:spChg chg="add del">
          <ac:chgData name="Milena Maciejewska" userId="S::9939@sp82.edu.pl::6e6f353e-856f-4d0d-8c92-7cb0dd68fdef" providerId="AD" clId="Web-{7CE1919F-9341-7EC9-7E04-D75D1DFA6387}" dt="2021-05-04T13:46:51.321" v="357"/>
          <ac:spMkLst>
            <pc:docMk/>
            <pc:sldMk cId="2344689861" sldId="265"/>
            <ac:spMk id="10" creationId="{80B62878-12EF-4E97-A284-47BAFC30DA2E}"/>
          </ac:spMkLst>
        </pc:spChg>
        <pc:spChg chg="add del">
          <ac:chgData name="Milena Maciejewska" userId="S::9939@sp82.edu.pl::6e6f353e-856f-4d0d-8c92-7cb0dd68fdef" providerId="AD" clId="Web-{7CE1919F-9341-7EC9-7E04-D75D1DFA6387}" dt="2021-05-04T13:46:51.321" v="357"/>
          <ac:spMkLst>
            <pc:docMk/>
            <pc:sldMk cId="2344689861" sldId="265"/>
            <ac:spMk id="12" creationId="{6D79188D-1ED5-4705-B8C7-5D6FB7670AB3}"/>
          </ac:spMkLst>
        </pc:spChg>
        <pc:picChg chg="add mod">
          <ac:chgData name="Milena Maciejewska" userId="S::9939@sp82.edu.pl::6e6f353e-856f-4d0d-8c92-7cb0dd68fdef" providerId="AD" clId="Web-{7CE1919F-9341-7EC9-7E04-D75D1DFA6387}" dt="2021-05-04T13:49:41.466" v="411" actId="1076"/>
          <ac:picMkLst>
            <pc:docMk/>
            <pc:sldMk cId="2344689861" sldId="265"/>
            <ac:picMk id="4" creationId="{019A2C23-4849-4138-95D4-E504A4517D2A}"/>
          </ac:picMkLst>
        </pc:picChg>
      </pc:sldChg>
    </pc:docChg>
  </pc:docChgLst>
  <pc:docChgLst>
    <pc:chgData name="Milena Maciejewska" userId="S::9939@sp82.edu.pl::6e6f353e-856f-4d0d-8c92-7cb0dd68fdef" providerId="AD" clId="Web-{F4D6C49F-E0C7-B000-DFE7-FA239A3DD0F3}"/>
    <pc:docChg chg="addSld delSld modSld sldOrd">
      <pc:chgData name="Milena Maciejewska" userId="S::9939@sp82.edu.pl::6e6f353e-856f-4d0d-8c92-7cb0dd68fdef" providerId="AD" clId="Web-{F4D6C49F-E0C7-B000-DFE7-FA239A3DD0F3}" dt="2021-05-05T07:01:24.778" v="105"/>
      <pc:docMkLst>
        <pc:docMk/>
      </pc:docMkLst>
      <pc:sldChg chg="delSp modSp delAnim">
        <pc:chgData name="Milena Maciejewska" userId="S::9939@sp82.edu.pl::6e6f353e-856f-4d0d-8c92-7cb0dd68fdef" providerId="AD" clId="Web-{F4D6C49F-E0C7-B000-DFE7-FA239A3DD0F3}" dt="2021-05-05T06:47:07.267" v="8" actId="1076"/>
        <pc:sldMkLst>
          <pc:docMk/>
          <pc:sldMk cId="2344689861" sldId="265"/>
        </pc:sldMkLst>
        <pc:spChg chg="mod">
          <ac:chgData name="Milena Maciejewska" userId="S::9939@sp82.edu.pl::6e6f353e-856f-4d0d-8c92-7cb0dd68fdef" providerId="AD" clId="Web-{F4D6C49F-E0C7-B000-DFE7-FA239A3DD0F3}" dt="2021-05-05T06:47:07.267" v="8" actId="1076"/>
          <ac:spMkLst>
            <pc:docMk/>
            <pc:sldMk cId="2344689861" sldId="265"/>
            <ac:spMk id="2" creationId="{75298898-49D6-403B-86B2-A0EF089F4E5C}"/>
          </ac:spMkLst>
        </pc:spChg>
        <pc:picChg chg="del">
          <ac:chgData name="Milena Maciejewska" userId="S::9939@sp82.edu.pl::6e6f353e-856f-4d0d-8c92-7cb0dd68fdef" providerId="AD" clId="Web-{F4D6C49F-E0C7-B000-DFE7-FA239A3DD0F3}" dt="2021-05-05T06:46:44.016" v="5"/>
          <ac:picMkLst>
            <pc:docMk/>
            <pc:sldMk cId="2344689861" sldId="265"/>
            <ac:picMk id="4" creationId="{019A2C23-4849-4138-95D4-E504A4517D2A}"/>
          </ac:picMkLst>
        </pc:picChg>
      </pc:sldChg>
      <pc:sldChg chg="addSp delSp modSp add mod ord replId setBg modClrScheme delAnim setClrOvrMap delDesignElem chgLayout">
        <pc:chgData name="Milena Maciejewska" userId="S::9939@sp82.edu.pl::6e6f353e-856f-4d0d-8c92-7cb0dd68fdef" providerId="AD" clId="Web-{F4D6C49F-E0C7-B000-DFE7-FA239A3DD0F3}" dt="2021-05-05T07:01:24.778" v="105"/>
        <pc:sldMkLst>
          <pc:docMk/>
          <pc:sldMk cId="2566001298" sldId="266"/>
        </pc:sldMkLst>
        <pc:spChg chg="del mod ord">
          <ac:chgData name="Milena Maciejewska" userId="S::9939@sp82.edu.pl::6e6f353e-856f-4d0d-8c92-7cb0dd68fdef" providerId="AD" clId="Web-{F4D6C49F-E0C7-B000-DFE7-FA239A3DD0F3}" dt="2021-05-05T06:55:05.305" v="54"/>
          <ac:spMkLst>
            <pc:docMk/>
            <pc:sldMk cId="2566001298" sldId="266"/>
            <ac:spMk id="2" creationId="{00000000-0000-0000-0000-000000000000}"/>
          </ac:spMkLst>
        </pc:spChg>
        <pc:spChg chg="del mod">
          <ac:chgData name="Milena Maciejewska" userId="S::9939@sp82.edu.pl::6e6f353e-856f-4d0d-8c92-7cb0dd68fdef" providerId="AD" clId="Web-{F4D6C49F-E0C7-B000-DFE7-FA239A3DD0F3}" dt="2021-05-05T06:52:55.443" v="46"/>
          <ac:spMkLst>
            <pc:docMk/>
            <pc:sldMk cId="2566001298" sldId="266"/>
            <ac:spMk id="3" creationId="{00000000-0000-0000-0000-000000000000}"/>
          </ac:spMkLst>
        </pc:spChg>
        <pc:spChg chg="add del mod">
          <ac:chgData name="Milena Maciejewska" userId="S::9939@sp82.edu.pl::6e6f353e-856f-4d0d-8c92-7cb0dd68fdef" providerId="AD" clId="Web-{F4D6C49F-E0C7-B000-DFE7-FA239A3DD0F3}" dt="2021-05-05T06:58:09.494" v="82"/>
          <ac:spMkLst>
            <pc:docMk/>
            <pc:sldMk cId="2566001298" sldId="266"/>
            <ac:spMk id="5" creationId="{8FB6E465-E393-434D-838E-A318D236F2BC}"/>
          </ac:spMkLst>
        </pc:spChg>
        <pc:spChg chg="add del mod ord">
          <ac:chgData name="Milena Maciejewska" userId="S::9939@sp82.edu.pl::6e6f353e-856f-4d0d-8c92-7cb0dd68fdef" providerId="AD" clId="Web-{F4D6C49F-E0C7-B000-DFE7-FA239A3DD0F3}" dt="2021-05-05T06:58:34.495" v="89"/>
          <ac:spMkLst>
            <pc:docMk/>
            <pc:sldMk cId="2566001298" sldId="266"/>
            <ac:spMk id="6" creationId="{049BBBEB-0298-4E02-8C6F-BCCA1526E060}"/>
          </ac:spMkLst>
        </pc:spChg>
        <pc:spChg chg="add del mod ord">
          <ac:chgData name="Milena Maciejewska" userId="S::9939@sp82.edu.pl::6e6f353e-856f-4d0d-8c92-7cb0dd68fdef" providerId="AD" clId="Web-{F4D6C49F-E0C7-B000-DFE7-FA239A3DD0F3}" dt="2021-05-05T06:59:05.261" v="94"/>
          <ac:spMkLst>
            <pc:docMk/>
            <pc:sldMk cId="2566001298" sldId="266"/>
            <ac:spMk id="7" creationId="{404EE312-9745-4ADD-A8C2-27D152B2F313}"/>
          </ac:spMkLst>
        </pc:spChg>
        <pc:spChg chg="add mod ord">
          <ac:chgData name="Milena Maciejewska" userId="S::9939@sp82.edu.pl::6e6f353e-856f-4d0d-8c92-7cb0dd68fdef" providerId="AD" clId="Web-{F4D6C49F-E0C7-B000-DFE7-FA239A3DD0F3}" dt="2021-05-05T07:01:24.778" v="105"/>
          <ac:spMkLst>
            <pc:docMk/>
            <pc:sldMk cId="2566001298" sldId="266"/>
            <ac:spMk id="8" creationId="{0422E070-0BA3-4856-9343-944E79D1D0D0}"/>
          </ac:spMkLst>
        </pc:spChg>
        <pc:spChg chg="add del mod">
          <ac:chgData name="Milena Maciejewska" userId="S::9939@sp82.edu.pl::6e6f353e-856f-4d0d-8c92-7cb0dd68fdef" providerId="AD" clId="Web-{F4D6C49F-E0C7-B000-DFE7-FA239A3DD0F3}" dt="2021-05-05T06:58:40.417" v="91"/>
          <ac:spMkLst>
            <pc:docMk/>
            <pc:sldMk cId="2566001298" sldId="266"/>
            <ac:spMk id="10" creationId="{CD3B35EF-C71F-4095-9EEC-3D47759B7955}"/>
          </ac:spMkLst>
        </pc:spChg>
        <pc:spChg chg="add del mod ord">
          <ac:chgData name="Milena Maciejewska" userId="S::9939@sp82.edu.pl::6e6f353e-856f-4d0d-8c92-7cb0dd68fdef" providerId="AD" clId="Web-{F4D6C49F-E0C7-B000-DFE7-FA239A3DD0F3}" dt="2021-05-05T07:01:24.778" v="105"/>
          <ac:spMkLst>
            <pc:docMk/>
            <pc:sldMk cId="2566001298" sldId="266"/>
            <ac:spMk id="12" creationId="{F4FBF00D-F533-4C8F-A368-92D63B146C43}"/>
          </ac:spMkLst>
        </pc:spChg>
        <pc:spChg chg="add del">
          <ac:chgData name="Milena Maciejewska" userId="S::9939@sp82.edu.pl::6e6f353e-856f-4d0d-8c92-7cb0dd68fdef" providerId="AD" clId="Web-{F4D6C49F-E0C7-B000-DFE7-FA239A3DD0F3}" dt="2021-05-05T07:01:24.778" v="105"/>
          <ac:spMkLst>
            <pc:docMk/>
            <pc:sldMk cId="2566001298" sldId="266"/>
            <ac:spMk id="17" creationId="{04812C46-200A-4DEB-A05E-3ED6C68C2387}"/>
          </ac:spMkLst>
        </pc:spChg>
        <pc:spChg chg="add del">
          <ac:chgData name="Milena Maciejewska" userId="S::9939@sp82.edu.pl::6e6f353e-856f-4d0d-8c92-7cb0dd68fdef" providerId="AD" clId="Web-{F4D6C49F-E0C7-B000-DFE7-FA239A3DD0F3}" dt="2021-05-05T07:01:24.778" v="105"/>
          <ac:spMkLst>
            <pc:docMk/>
            <pc:sldMk cId="2566001298" sldId="266"/>
            <ac:spMk id="19" creationId="{16BF4F81-CE79-4A24-860D-9959FF7162FB}"/>
          </ac:spMkLst>
        </pc:spChg>
        <pc:spChg chg="add">
          <ac:chgData name="Milena Maciejewska" userId="S::9939@sp82.edu.pl::6e6f353e-856f-4d0d-8c92-7cb0dd68fdef" providerId="AD" clId="Web-{F4D6C49F-E0C7-B000-DFE7-FA239A3DD0F3}" dt="2021-05-05T07:01:24.778" v="105"/>
          <ac:spMkLst>
            <pc:docMk/>
            <pc:sldMk cId="2566001298" sldId="266"/>
            <ac:spMk id="21" creationId="{04812C46-200A-4DEB-A05E-3ED6C68C2387}"/>
          </ac:spMkLst>
        </pc:spChg>
        <pc:spChg chg="add del">
          <ac:chgData name="Milena Maciejewska" userId="S::9939@sp82.edu.pl::6e6f353e-856f-4d0d-8c92-7cb0dd68fdef" providerId="AD" clId="Web-{F4D6C49F-E0C7-B000-DFE7-FA239A3DD0F3}" dt="2021-05-05T06:54:58.398" v="52"/>
          <ac:spMkLst>
            <pc:docMk/>
            <pc:sldMk cId="2566001298" sldId="266"/>
            <ac:spMk id="24" creationId="{C27D7A02-907B-496F-BA7E-AA3780733CA7}"/>
          </ac:spMkLst>
        </pc:spChg>
        <pc:spChg chg="add del">
          <ac:chgData name="Milena Maciejewska" userId="S::9939@sp82.edu.pl::6e6f353e-856f-4d0d-8c92-7cb0dd68fdef" providerId="AD" clId="Web-{F4D6C49F-E0C7-B000-DFE7-FA239A3DD0F3}" dt="2021-05-05T06:54:58.398" v="52"/>
          <ac:spMkLst>
            <pc:docMk/>
            <pc:sldMk cId="2566001298" sldId="266"/>
            <ac:spMk id="25" creationId="{0FBA5268-0AE7-4CAD-9537-D0EB09E76406}"/>
          </ac:spMkLst>
        </pc:spChg>
        <pc:spChg chg="add del">
          <ac:chgData name="Milena Maciejewska" userId="S::9939@sp82.edu.pl::6e6f353e-856f-4d0d-8c92-7cb0dd68fdef" providerId="AD" clId="Web-{F4D6C49F-E0C7-B000-DFE7-FA239A3DD0F3}" dt="2021-05-05T06:54:58.398" v="52"/>
          <ac:spMkLst>
            <pc:docMk/>
            <pc:sldMk cId="2566001298" sldId="266"/>
            <ac:spMk id="31" creationId="{088D065B-39DA-4077-B9CF-E489CE4C0169}"/>
          </ac:spMkLst>
        </pc:spChg>
        <pc:spChg chg="add del">
          <ac:chgData name="Milena Maciejewska" userId="S::9939@sp82.edu.pl::6e6f353e-856f-4d0d-8c92-7cb0dd68fdef" providerId="AD" clId="Web-{F4D6C49F-E0C7-B000-DFE7-FA239A3DD0F3}" dt="2021-05-05T06:53:40.256" v="51"/>
          <ac:spMkLst>
            <pc:docMk/>
            <pc:sldMk cId="2566001298" sldId="266"/>
            <ac:spMk id="36" creationId="{E49CC64F-7275-4E33-961B-0C5CDC439875}"/>
          </ac:spMkLst>
        </pc:spChg>
        <pc:picChg chg="add del mod">
          <ac:chgData name="Milena Maciejewska" userId="S::9939@sp82.edu.pl::6e6f353e-856f-4d0d-8c92-7cb0dd68fdef" providerId="AD" clId="Web-{F4D6C49F-E0C7-B000-DFE7-FA239A3DD0F3}" dt="2021-05-05T06:58:43.073" v="92"/>
          <ac:picMkLst>
            <pc:docMk/>
            <pc:sldMk cId="2566001298" sldId="266"/>
            <ac:picMk id="4" creationId="{F122A724-60E8-428E-9B13-51298BE6805E}"/>
          </ac:picMkLst>
        </pc:picChg>
        <pc:picChg chg="add mod ord modCrop">
          <ac:chgData name="Milena Maciejewska" userId="S::9939@sp82.edu.pl::6e6f353e-856f-4d0d-8c92-7cb0dd68fdef" providerId="AD" clId="Web-{F4D6C49F-E0C7-B000-DFE7-FA239A3DD0F3}" dt="2021-05-05T07:01:24.778" v="105"/>
          <ac:picMkLst>
            <pc:docMk/>
            <pc:sldMk cId="2566001298" sldId="266"/>
            <ac:picMk id="11" creationId="{4464D079-D9B0-4CC2-94FB-95E678160285}"/>
          </ac:picMkLst>
        </pc:picChg>
      </pc:sldChg>
      <pc:sldChg chg="addSp delSp modSp new del">
        <pc:chgData name="Milena Maciejewska" userId="S::9939@sp82.edu.pl::6e6f353e-856f-4d0d-8c92-7cb0dd68fdef" providerId="AD" clId="Web-{F4D6C49F-E0C7-B000-DFE7-FA239A3DD0F3}" dt="2021-05-05T06:47:26.689" v="11"/>
        <pc:sldMkLst>
          <pc:docMk/>
          <pc:sldMk cId="3315900610" sldId="266"/>
        </pc:sldMkLst>
        <pc:spChg chg="del mod">
          <ac:chgData name="Milena Maciejewska" userId="S::9939@sp82.edu.pl::6e6f353e-856f-4d0d-8c92-7cb0dd68fdef" providerId="AD" clId="Web-{F4D6C49F-E0C7-B000-DFE7-FA239A3DD0F3}" dt="2021-05-05T06:46:27.860" v="4"/>
          <ac:spMkLst>
            <pc:docMk/>
            <pc:sldMk cId="3315900610" sldId="266"/>
            <ac:spMk id="2" creationId="{EE34796C-D3B3-46B8-9E61-FE295944DC56}"/>
          </ac:spMkLst>
        </pc:spChg>
        <pc:spChg chg="del">
          <ac:chgData name="Milena Maciejewska" userId="S::9939@sp82.edu.pl::6e6f353e-856f-4d0d-8c92-7cb0dd68fdef" providerId="AD" clId="Web-{F4D6C49F-E0C7-B000-DFE7-FA239A3DD0F3}" dt="2021-05-05T06:45:16.875" v="1"/>
          <ac:spMkLst>
            <pc:docMk/>
            <pc:sldMk cId="3315900610" sldId="266"/>
            <ac:spMk id="3" creationId="{87BA9313-582D-440F-92D6-AFF98CB8FB15}"/>
          </ac:spMkLst>
        </pc:spChg>
        <pc:picChg chg="add mod ord">
          <ac:chgData name="Milena Maciejewska" userId="S::9939@sp82.edu.pl::6e6f353e-856f-4d0d-8c92-7cb0dd68fdef" providerId="AD" clId="Web-{F4D6C49F-E0C7-B000-DFE7-FA239A3DD0F3}" dt="2021-05-05T06:46:22.954" v="2" actId="14100"/>
          <ac:picMkLst>
            <pc:docMk/>
            <pc:sldMk cId="3315900610" sldId="266"/>
            <ac:picMk id="4" creationId="{E18746E1-D18E-44E9-83CA-C11869009B55}"/>
          </ac:picMkLst>
        </pc:picChg>
      </pc:sldChg>
      <pc:sldChg chg="addSp delSp modSp add del ord replId delAnim">
        <pc:chgData name="Milena Maciejewska" userId="S::9939@sp82.edu.pl::6e6f353e-856f-4d0d-8c92-7cb0dd68fdef" providerId="AD" clId="Web-{F4D6C49F-E0C7-B000-DFE7-FA239A3DD0F3}" dt="2021-05-05T06:51:58.318" v="36"/>
        <pc:sldMkLst>
          <pc:docMk/>
          <pc:sldMk cId="1874153631" sldId="267"/>
        </pc:sldMkLst>
        <pc:spChg chg="del mod">
          <ac:chgData name="Milena Maciejewska" userId="S::9939@sp82.edu.pl::6e6f353e-856f-4d0d-8c92-7cb0dd68fdef" providerId="AD" clId="Web-{F4D6C49F-E0C7-B000-DFE7-FA239A3DD0F3}" dt="2021-05-05T06:47:36.298" v="15"/>
          <ac:spMkLst>
            <pc:docMk/>
            <pc:sldMk cId="1874153631" sldId="267"/>
            <ac:spMk id="2" creationId="{00000000-0000-0000-0000-000000000000}"/>
          </ac:spMkLst>
        </pc:spChg>
        <pc:spChg chg="del">
          <ac:chgData name="Milena Maciejewska" userId="S::9939@sp82.edu.pl::6e6f353e-856f-4d0d-8c92-7cb0dd68fdef" providerId="AD" clId="Web-{F4D6C49F-E0C7-B000-DFE7-FA239A3DD0F3}" dt="2021-05-05T06:47:29.423" v="12"/>
          <ac:spMkLst>
            <pc:docMk/>
            <pc:sldMk cId="1874153631" sldId="267"/>
            <ac:spMk id="3" creationId="{00000000-0000-0000-0000-000000000000}"/>
          </ac:spMkLst>
        </pc:spChg>
        <pc:spChg chg="add del mod">
          <ac:chgData name="Milena Maciejewska" userId="S::9939@sp82.edu.pl::6e6f353e-856f-4d0d-8c92-7cb0dd68fdef" providerId="AD" clId="Web-{F4D6C49F-E0C7-B000-DFE7-FA239A3DD0F3}" dt="2021-05-05T06:47:48.595" v="20"/>
          <ac:spMkLst>
            <pc:docMk/>
            <pc:sldMk cId="1874153631" sldId="267"/>
            <ac:spMk id="5" creationId="{B5013023-9491-4A95-B649-C3220B20C082}"/>
          </ac:spMkLst>
        </pc:spChg>
        <pc:spChg chg="add del mod">
          <ac:chgData name="Milena Maciejewska" userId="S::9939@sp82.edu.pl::6e6f353e-856f-4d0d-8c92-7cb0dd68fdef" providerId="AD" clId="Web-{F4D6C49F-E0C7-B000-DFE7-FA239A3DD0F3}" dt="2021-05-05T06:47:44.095" v="18"/>
          <ac:spMkLst>
            <pc:docMk/>
            <pc:sldMk cId="1874153631" sldId="267"/>
            <ac:spMk id="7" creationId="{E951FA58-1C70-4DBA-A522-5A751D93BE17}"/>
          </ac:spMkLst>
        </pc:spChg>
        <pc:spChg chg="add del">
          <ac:chgData name="Milena Maciejewska" userId="S::9939@sp82.edu.pl::6e6f353e-856f-4d0d-8c92-7cb0dd68fdef" providerId="AD" clId="Web-{F4D6C49F-E0C7-B000-DFE7-FA239A3DD0F3}" dt="2021-05-05T06:51:54.771" v="35"/>
          <ac:spMkLst>
            <pc:docMk/>
            <pc:sldMk cId="1874153631" sldId="267"/>
            <ac:spMk id="9" creationId="{FB70FF59-277E-4A61-B477-D977AB9CD71F}"/>
          </ac:spMkLst>
        </pc:spChg>
        <pc:spChg chg="add del">
          <ac:chgData name="Milena Maciejewska" userId="S::9939@sp82.edu.pl::6e6f353e-856f-4d0d-8c92-7cb0dd68fdef" providerId="AD" clId="Web-{F4D6C49F-E0C7-B000-DFE7-FA239A3DD0F3}" dt="2021-05-05T06:51:09.551" v="32"/>
          <ac:spMkLst>
            <pc:docMk/>
            <pc:sldMk cId="1874153631" sldId="267"/>
            <ac:spMk id="24" creationId="{C27D7A02-907B-496F-BA7E-AA3780733CA7}"/>
          </ac:spMkLst>
        </pc:spChg>
        <pc:spChg chg="add del">
          <ac:chgData name="Milena Maciejewska" userId="S::9939@sp82.edu.pl::6e6f353e-856f-4d0d-8c92-7cb0dd68fdef" providerId="AD" clId="Web-{F4D6C49F-E0C7-B000-DFE7-FA239A3DD0F3}" dt="2021-05-05T06:51:09.551" v="32"/>
          <ac:spMkLst>
            <pc:docMk/>
            <pc:sldMk cId="1874153631" sldId="267"/>
            <ac:spMk id="25" creationId="{0FBA5268-0AE7-4CAD-9537-D0EB09E76406}"/>
          </ac:spMkLst>
        </pc:spChg>
        <pc:spChg chg="add del">
          <ac:chgData name="Milena Maciejewska" userId="S::9939@sp82.edu.pl::6e6f353e-856f-4d0d-8c92-7cb0dd68fdef" providerId="AD" clId="Web-{F4D6C49F-E0C7-B000-DFE7-FA239A3DD0F3}" dt="2021-05-05T06:51:09.551" v="32"/>
          <ac:spMkLst>
            <pc:docMk/>
            <pc:sldMk cId="1874153631" sldId="267"/>
            <ac:spMk id="31" creationId="{088D065B-39DA-4077-B9CF-E489CE4C0169}"/>
          </ac:spMkLst>
        </pc:spChg>
        <pc:spChg chg="add">
          <ac:chgData name="Milena Maciejewska" userId="S::9939@sp82.edu.pl::6e6f353e-856f-4d0d-8c92-7cb0dd68fdef" providerId="AD" clId="Web-{F4D6C49F-E0C7-B000-DFE7-FA239A3DD0F3}" dt="2021-05-05T06:51:09.551" v="32"/>
          <ac:spMkLst>
            <pc:docMk/>
            <pc:sldMk cId="1874153631" sldId="267"/>
            <ac:spMk id="33" creationId="{E559D998-AB6C-46E1-B394-118E9A1E2D62}"/>
          </ac:spMkLst>
        </pc:spChg>
        <pc:spChg chg="add del">
          <ac:chgData name="Milena Maciejewska" userId="S::9939@sp82.edu.pl::6e6f353e-856f-4d0d-8c92-7cb0dd68fdef" providerId="AD" clId="Web-{F4D6C49F-E0C7-B000-DFE7-FA239A3DD0F3}" dt="2021-05-05T06:49:26.362" v="31"/>
          <ac:spMkLst>
            <pc:docMk/>
            <pc:sldMk cId="1874153631" sldId="267"/>
            <ac:spMk id="36" creationId="{42A4FC2C-047E-45A5-965D-8E1E3BF09BC6}"/>
          </ac:spMkLst>
        </pc:spChg>
        <pc:picChg chg="add del mod">
          <ac:chgData name="Milena Maciejewska" userId="S::9939@sp82.edu.pl::6e6f353e-856f-4d0d-8c92-7cb0dd68fdef" providerId="AD" clId="Web-{F4D6C49F-E0C7-B000-DFE7-FA239A3DD0F3}" dt="2021-05-05T06:51:35.583" v="33"/>
          <ac:picMkLst>
            <pc:docMk/>
            <pc:sldMk cId="1874153631" sldId="267"/>
            <ac:picMk id="8" creationId="{180A3340-E89C-4095-BBFB-E4F4C8D6B948}"/>
          </ac:picMkLst>
        </pc:picChg>
      </pc:sldChg>
    </pc:docChg>
  </pc:docChgLst>
  <pc:docChgLst>
    <pc:chgData name="Milena Maciejewska" userId="S::9939@sp82.edu.pl::6e6f353e-856f-4d0d-8c92-7cb0dd68fdef" providerId="AD" clId="Web-{C69DC49F-4088-B000-ECE4-C3D276D61554}"/>
    <pc:docChg chg="modSld">
      <pc:chgData name="Milena Maciejewska" userId="S::9939@sp82.edu.pl::6e6f353e-856f-4d0d-8c92-7cb0dd68fdef" providerId="AD" clId="Web-{C69DC49F-4088-B000-ECE4-C3D276D61554}" dt="2021-05-04T14:07:09.142" v="18" actId="20577"/>
      <pc:docMkLst>
        <pc:docMk/>
      </pc:docMkLst>
      <pc:sldChg chg="modSp">
        <pc:chgData name="Milena Maciejewska" userId="S::9939@sp82.edu.pl::6e6f353e-856f-4d0d-8c92-7cb0dd68fdef" providerId="AD" clId="Web-{C69DC49F-4088-B000-ECE4-C3D276D61554}" dt="2021-05-04T14:07:09.142" v="18" actId="20577"/>
        <pc:sldMkLst>
          <pc:docMk/>
          <pc:sldMk cId="3482252821" sldId="260"/>
        </pc:sldMkLst>
        <pc:spChg chg="mod">
          <ac:chgData name="Milena Maciejewska" userId="S::9939@sp82.edu.pl::6e6f353e-856f-4d0d-8c92-7cb0dd68fdef" providerId="AD" clId="Web-{C69DC49F-4088-B000-ECE4-C3D276D61554}" dt="2021-05-04T14:07:09.142" v="18" actId="20577"/>
          <ac:spMkLst>
            <pc:docMk/>
            <pc:sldMk cId="3482252821" sldId="260"/>
            <ac:spMk id="3" creationId="{687C6B6F-C512-4AD2-AE4F-EDF4CD6E0E43}"/>
          </ac:spMkLst>
        </pc:spChg>
      </pc:sldChg>
      <pc:sldChg chg="modSp">
        <pc:chgData name="Milena Maciejewska" userId="S::9939@sp82.edu.pl::6e6f353e-856f-4d0d-8c92-7cb0dd68fdef" providerId="AD" clId="Web-{C69DC49F-4088-B000-ECE4-C3D276D61554}" dt="2021-05-04T14:06:31.343" v="15" actId="20577"/>
        <pc:sldMkLst>
          <pc:docMk/>
          <pc:sldMk cId="3691341645" sldId="261"/>
        </pc:sldMkLst>
        <pc:spChg chg="mod">
          <ac:chgData name="Milena Maciejewska" userId="S::9939@sp82.edu.pl::6e6f353e-856f-4d0d-8c92-7cb0dd68fdef" providerId="AD" clId="Web-{C69DC49F-4088-B000-ECE4-C3D276D61554}" dt="2021-05-04T14:06:31.343" v="15" actId="20577"/>
          <ac:spMkLst>
            <pc:docMk/>
            <pc:sldMk cId="3691341645" sldId="261"/>
            <ac:spMk id="2" creationId="{F2EAF95F-10EF-4828-B561-923FC0368A05}"/>
          </ac:spMkLst>
        </pc:spChg>
        <pc:spChg chg="mod">
          <ac:chgData name="Milena Maciejewska" userId="S::9939@sp82.edu.pl::6e6f353e-856f-4d0d-8c92-7cb0dd68fdef" providerId="AD" clId="Web-{C69DC49F-4088-B000-ECE4-C3D276D61554}" dt="2021-05-04T14:06:24.312" v="13" actId="20577"/>
          <ac:spMkLst>
            <pc:docMk/>
            <pc:sldMk cId="3691341645" sldId="261"/>
            <ac:spMk id="3" creationId="{266C9FC0-0D17-4E7E-B67C-880A36117B2B}"/>
          </ac:spMkLst>
        </pc:spChg>
      </pc:sldChg>
      <pc:sldChg chg="modSp addAnim modAnim">
        <pc:chgData name="Milena Maciejewska" userId="S::9939@sp82.edu.pl::6e6f353e-856f-4d0d-8c92-7cb0dd68fdef" providerId="AD" clId="Web-{C69DC49F-4088-B000-ECE4-C3D276D61554}" dt="2021-05-04T14:03:08.863" v="10" actId="1076"/>
        <pc:sldMkLst>
          <pc:docMk/>
          <pc:sldMk cId="2344689861" sldId="265"/>
        </pc:sldMkLst>
        <pc:spChg chg="mod">
          <ac:chgData name="Milena Maciejewska" userId="S::9939@sp82.edu.pl::6e6f353e-856f-4d0d-8c92-7cb0dd68fdef" providerId="AD" clId="Web-{C69DC49F-4088-B000-ECE4-C3D276D61554}" dt="2021-05-04T14:03:08.863" v="10" actId="1076"/>
          <ac:spMkLst>
            <pc:docMk/>
            <pc:sldMk cId="2344689861" sldId="265"/>
            <ac:spMk id="2" creationId="{75298898-49D6-403B-86B2-A0EF089F4E5C}"/>
          </ac:spMkLst>
        </pc:spChg>
      </pc:sldChg>
    </pc:docChg>
  </pc:docChgLst>
  <pc:docChgLst>
    <pc:chgData name="Milena Maciejewska" userId="S::9939@sp82.edu.pl::6e6f353e-856f-4d0d-8c92-7cb0dd68fdef" providerId="AD" clId="Web-{52A0E7D5-91DB-71A8-379F-3C9EEE3EFFA9}"/>
    <pc:docChg chg="addSld modSld">
      <pc:chgData name="Milena Maciejewska" userId="S::9939@sp82.edu.pl::6e6f353e-856f-4d0d-8c92-7cb0dd68fdef" providerId="AD" clId="Web-{52A0E7D5-91DB-71A8-379F-3C9EEE3EFFA9}" dt="2021-05-05T13:50:41.999" v="1297" actId="20577"/>
      <pc:docMkLst>
        <pc:docMk/>
      </pc:docMkLst>
      <pc:sldChg chg="addSp modSp addAnim modAnim">
        <pc:chgData name="Milena Maciejewska" userId="S::9939@sp82.edu.pl::6e6f353e-856f-4d0d-8c92-7cb0dd68fdef" providerId="AD" clId="Web-{52A0E7D5-91DB-71A8-379F-3C9EEE3EFFA9}" dt="2021-05-05T10:40:53.765" v="11"/>
        <pc:sldMkLst>
          <pc:docMk/>
          <pc:sldMk cId="650317164" sldId="256"/>
        </pc:sldMkLst>
        <pc:picChg chg="add mod">
          <ac:chgData name="Milena Maciejewska" userId="S::9939@sp82.edu.pl::6e6f353e-856f-4d0d-8c92-7cb0dd68fdef" providerId="AD" clId="Web-{52A0E7D5-91DB-71A8-379F-3C9EEE3EFFA9}" dt="2021-05-05T10:38:57.936" v="3" actId="1076"/>
          <ac:picMkLst>
            <pc:docMk/>
            <pc:sldMk cId="650317164" sldId="256"/>
            <ac:picMk id="4" creationId="{0B78753C-95BE-47AC-88FD-D033A299F9AF}"/>
          </ac:picMkLst>
        </pc:picChg>
        <pc:picChg chg="add mod">
          <ac:chgData name="Milena Maciejewska" userId="S::9939@sp82.edu.pl::6e6f353e-856f-4d0d-8c92-7cb0dd68fdef" providerId="AD" clId="Web-{52A0E7D5-91DB-71A8-379F-3C9EEE3EFFA9}" dt="2021-05-05T10:40:45.421" v="9" actId="1076"/>
          <ac:picMkLst>
            <pc:docMk/>
            <pc:sldMk cId="650317164" sldId="256"/>
            <ac:picMk id="5" creationId="{039BB237-2AA1-4298-A805-48E010643892}"/>
          </ac:picMkLst>
        </pc:picChg>
      </pc:sldChg>
      <pc:sldChg chg="addSp modSp addAnim modAnim">
        <pc:chgData name="Milena Maciejewska" userId="S::9939@sp82.edu.pl::6e6f353e-856f-4d0d-8c92-7cb0dd68fdef" providerId="AD" clId="Web-{52A0E7D5-91DB-71A8-379F-3C9EEE3EFFA9}" dt="2021-05-05T13:43:32.040" v="1224" actId="20577"/>
        <pc:sldMkLst>
          <pc:docMk/>
          <pc:sldMk cId="2234812003" sldId="257"/>
        </pc:sldMkLst>
        <pc:spChg chg="mod">
          <ac:chgData name="Milena Maciejewska" userId="S::9939@sp82.edu.pl::6e6f353e-856f-4d0d-8c92-7cb0dd68fdef" providerId="AD" clId="Web-{52A0E7D5-91DB-71A8-379F-3C9EEE3EFFA9}" dt="2021-05-05T13:43:32.040" v="1224" actId="20577"/>
          <ac:spMkLst>
            <pc:docMk/>
            <pc:sldMk cId="2234812003" sldId="257"/>
            <ac:spMk id="3" creationId="{76832801-99FD-4062-9DA6-B528348357D4}"/>
          </ac:spMkLst>
        </pc:spChg>
        <pc:picChg chg="add mod">
          <ac:chgData name="Milena Maciejewska" userId="S::9939@sp82.edu.pl::6e6f353e-856f-4d0d-8c92-7cb0dd68fdef" providerId="AD" clId="Web-{52A0E7D5-91DB-71A8-379F-3C9EEE3EFFA9}" dt="2021-05-05T10:43:10.736" v="17" actId="1076"/>
          <ac:picMkLst>
            <pc:docMk/>
            <pc:sldMk cId="2234812003" sldId="257"/>
            <ac:picMk id="4" creationId="{F704B452-6F54-4097-811B-DCBB6BF82228}"/>
          </ac:picMkLst>
        </pc:picChg>
      </pc:sldChg>
      <pc:sldChg chg="modSp">
        <pc:chgData name="Milena Maciejewska" userId="S::9939@sp82.edu.pl::6e6f353e-856f-4d0d-8c92-7cb0dd68fdef" providerId="AD" clId="Web-{52A0E7D5-91DB-71A8-379F-3C9EEE3EFFA9}" dt="2021-05-05T13:47:44.943" v="1258" actId="20577"/>
        <pc:sldMkLst>
          <pc:docMk/>
          <pc:sldMk cId="3691341645" sldId="261"/>
        </pc:sldMkLst>
        <pc:spChg chg="mod">
          <ac:chgData name="Milena Maciejewska" userId="S::9939@sp82.edu.pl::6e6f353e-856f-4d0d-8c92-7cb0dd68fdef" providerId="AD" clId="Web-{52A0E7D5-91DB-71A8-379F-3C9EEE3EFFA9}" dt="2021-05-05T13:47:44.943" v="1258" actId="20577"/>
          <ac:spMkLst>
            <pc:docMk/>
            <pc:sldMk cId="3691341645" sldId="261"/>
            <ac:spMk id="3" creationId="{266C9FC0-0D17-4E7E-B67C-880A36117B2B}"/>
          </ac:spMkLst>
        </pc:spChg>
      </pc:sldChg>
      <pc:sldChg chg="modSp">
        <pc:chgData name="Milena Maciejewska" userId="S::9939@sp82.edu.pl::6e6f353e-856f-4d0d-8c92-7cb0dd68fdef" providerId="AD" clId="Web-{52A0E7D5-91DB-71A8-379F-3C9EEE3EFFA9}" dt="2021-05-05T13:48:58.088" v="1266" actId="20577"/>
        <pc:sldMkLst>
          <pc:docMk/>
          <pc:sldMk cId="3488246975" sldId="262"/>
        </pc:sldMkLst>
        <pc:spChg chg="mod">
          <ac:chgData name="Milena Maciejewska" userId="S::9939@sp82.edu.pl::6e6f353e-856f-4d0d-8c92-7cb0dd68fdef" providerId="AD" clId="Web-{52A0E7D5-91DB-71A8-379F-3C9EEE3EFFA9}" dt="2021-05-05T13:48:58.088" v="1266" actId="20577"/>
          <ac:spMkLst>
            <pc:docMk/>
            <pc:sldMk cId="3488246975" sldId="262"/>
            <ac:spMk id="3" creationId="{6A8C3984-AFB7-480C-8D91-CD1BE6CCDFD5}"/>
          </ac:spMkLst>
        </pc:spChg>
      </pc:sldChg>
      <pc:sldChg chg="modSp">
        <pc:chgData name="Milena Maciejewska" userId="S::9939@sp82.edu.pl::6e6f353e-856f-4d0d-8c92-7cb0dd68fdef" providerId="AD" clId="Web-{52A0E7D5-91DB-71A8-379F-3C9EEE3EFFA9}" dt="2021-05-05T13:50:04.700" v="1296" actId="20577"/>
        <pc:sldMkLst>
          <pc:docMk/>
          <pc:sldMk cId="230097065" sldId="264"/>
        </pc:sldMkLst>
        <pc:spChg chg="mod">
          <ac:chgData name="Milena Maciejewska" userId="S::9939@sp82.edu.pl::6e6f353e-856f-4d0d-8c92-7cb0dd68fdef" providerId="AD" clId="Web-{52A0E7D5-91DB-71A8-379F-3C9EEE3EFFA9}" dt="2021-05-05T13:50:04.700" v="1296" actId="20577"/>
          <ac:spMkLst>
            <pc:docMk/>
            <pc:sldMk cId="230097065" sldId="264"/>
            <ac:spMk id="3" creationId="{687C6B6F-C512-4AD2-AE4F-EDF4CD6E0E43}"/>
          </ac:spMkLst>
        </pc:spChg>
      </pc:sldChg>
      <pc:sldChg chg="addSp modSp modTransition addAnim modAnim">
        <pc:chgData name="Milena Maciejewska" userId="S::9939@sp82.edu.pl::6e6f353e-856f-4d0d-8c92-7cb0dd68fdef" providerId="AD" clId="Web-{52A0E7D5-91DB-71A8-379F-3C9EEE3EFFA9}" dt="2021-05-05T13:50:41.999" v="1297" actId="20577"/>
        <pc:sldMkLst>
          <pc:docMk/>
          <pc:sldMk cId="2344689861" sldId="265"/>
        </pc:sldMkLst>
        <pc:spChg chg="mod">
          <ac:chgData name="Milena Maciejewska" userId="S::9939@sp82.edu.pl::6e6f353e-856f-4d0d-8c92-7cb0dd68fdef" providerId="AD" clId="Web-{52A0E7D5-91DB-71A8-379F-3C9EEE3EFFA9}" dt="2021-05-05T13:50:41.999" v="1297" actId="20577"/>
          <ac:spMkLst>
            <pc:docMk/>
            <pc:sldMk cId="2344689861" sldId="265"/>
            <ac:spMk id="2" creationId="{75298898-49D6-403B-86B2-A0EF089F4E5C}"/>
          </ac:spMkLst>
        </pc:spChg>
        <pc:picChg chg="add mod">
          <ac:chgData name="Milena Maciejewska" userId="S::9939@sp82.edu.pl::6e6f353e-856f-4d0d-8c92-7cb0dd68fdef" providerId="AD" clId="Web-{52A0E7D5-91DB-71A8-379F-3C9EEE3EFFA9}" dt="2021-05-05T13:31:41.332" v="1206" actId="1076"/>
          <ac:picMkLst>
            <pc:docMk/>
            <pc:sldMk cId="2344689861" sldId="265"/>
            <ac:picMk id="3" creationId="{5995C9C5-30FB-4D1B-BBD9-95032ED729B2}"/>
          </ac:picMkLst>
        </pc:picChg>
      </pc:sldChg>
      <pc:sldChg chg="addSp delSp modSp new mod modTransition setBg addAnim modAnim">
        <pc:chgData name="Milena Maciejewska" userId="S::9939@sp82.edu.pl::6e6f353e-856f-4d0d-8c92-7cb0dd68fdef" providerId="AD" clId="Web-{52A0E7D5-91DB-71A8-379F-3C9EEE3EFFA9}" dt="2021-05-05T13:44:20.074" v="1226" actId="20577"/>
        <pc:sldMkLst>
          <pc:docMk/>
          <pc:sldMk cId="3399364441" sldId="267"/>
        </pc:sldMkLst>
        <pc:spChg chg="mod">
          <ac:chgData name="Milena Maciejewska" userId="S::9939@sp82.edu.pl::6e6f353e-856f-4d0d-8c92-7cb0dd68fdef" providerId="AD" clId="Web-{52A0E7D5-91DB-71A8-379F-3C9EEE3EFFA9}" dt="2021-05-05T13:44:20.074" v="1226" actId="20577"/>
          <ac:spMkLst>
            <pc:docMk/>
            <pc:sldMk cId="3399364441" sldId="267"/>
            <ac:spMk id="2" creationId="{98C67217-D189-4A16-9811-397D37353BEC}"/>
          </ac:spMkLst>
        </pc:spChg>
        <pc:spChg chg="add">
          <ac:chgData name="Milena Maciejewska" userId="S::9939@sp82.edu.pl::6e6f353e-856f-4d0d-8c92-7cb0dd68fdef" providerId="AD" clId="Web-{52A0E7D5-91DB-71A8-379F-3C9EEE3EFFA9}" dt="2021-05-05T10:46:02.550" v="21"/>
          <ac:spMkLst>
            <pc:docMk/>
            <pc:sldMk cId="3399364441" sldId="267"/>
            <ac:spMk id="4" creationId="{3AC75B1D-4749-49A1-8553-FD296DD7CC9F}"/>
          </ac:spMkLst>
        </pc:spChg>
        <pc:spChg chg="add">
          <ac:chgData name="Milena Maciejewska" userId="S::9939@sp82.edu.pl::6e6f353e-856f-4d0d-8c92-7cb0dd68fdef" providerId="AD" clId="Web-{52A0E7D5-91DB-71A8-379F-3C9EEE3EFFA9}" dt="2021-05-05T10:46:02.550" v="21"/>
          <ac:spMkLst>
            <pc:docMk/>
            <pc:sldMk cId="3399364441" sldId="267"/>
            <ac:spMk id="5" creationId="{9A8ECCF6-3858-46C9-8F9F-C06506CC3F9F}"/>
          </ac:spMkLst>
        </pc:spChg>
        <pc:spChg chg="add del">
          <ac:chgData name="Milena Maciejewska" userId="S::9939@sp82.edu.pl::6e6f353e-856f-4d0d-8c92-7cb0dd68fdef" providerId="AD" clId="Web-{52A0E7D5-91DB-71A8-379F-3C9EEE3EFFA9}" dt="2021-05-05T10:46:02.550" v="20"/>
          <ac:spMkLst>
            <pc:docMk/>
            <pc:sldMk cId="3399364441" sldId="267"/>
            <ac:spMk id="7" creationId="{27250CB5-9DDC-48C3-9D2D-C15BFFF4F33D}"/>
          </ac:spMkLst>
        </pc:spChg>
        <pc:spChg chg="add del">
          <ac:chgData name="Milena Maciejewska" userId="S::9939@sp82.edu.pl::6e6f353e-856f-4d0d-8c92-7cb0dd68fdef" providerId="AD" clId="Web-{52A0E7D5-91DB-71A8-379F-3C9EEE3EFFA9}" dt="2021-05-05T10:46:02.550" v="20"/>
          <ac:spMkLst>
            <pc:docMk/>
            <pc:sldMk cId="3399364441" sldId="267"/>
            <ac:spMk id="9" creationId="{C38FEF35-B9B3-413E-A8C4-9FF5A15A4E73}"/>
          </ac:spMkLst>
        </pc:spChg>
        <pc:spChg chg="add del">
          <ac:chgData name="Milena Maciejewska" userId="S::9939@sp82.edu.pl::6e6f353e-856f-4d0d-8c92-7cb0dd68fdef" providerId="AD" clId="Web-{52A0E7D5-91DB-71A8-379F-3C9EEE3EFFA9}" dt="2021-05-05T10:46:02.550" v="20"/>
          <ac:spMkLst>
            <pc:docMk/>
            <pc:sldMk cId="3399364441" sldId="267"/>
            <ac:spMk id="11" creationId="{A7ECB318-89A9-43A0-BC79-4B763473F8B3}"/>
          </ac:spMkLst>
        </pc:spChg>
        <pc:picChg chg="add del mod">
          <ac:chgData name="Milena Maciejewska" userId="S::9939@sp82.edu.pl::6e6f353e-856f-4d0d-8c92-7cb0dd68fdef" providerId="AD" clId="Web-{52A0E7D5-91DB-71A8-379F-3C9EEE3EFFA9}" dt="2021-05-05T13:00:34.160" v="889"/>
          <ac:picMkLst>
            <pc:docMk/>
            <pc:sldMk cId="3399364441" sldId="267"/>
            <ac:picMk id="3" creationId="{827EB62D-AC28-4EEF-ADBA-191F8A5BE74D}"/>
          </ac:picMkLst>
        </pc:picChg>
        <pc:picChg chg="add mod">
          <ac:chgData name="Milena Maciejewska" userId="S::9939@sp82.edu.pl::6e6f353e-856f-4d0d-8c92-7cb0dd68fdef" providerId="AD" clId="Web-{52A0E7D5-91DB-71A8-379F-3C9EEE3EFFA9}" dt="2021-05-05T13:15:11.282" v="948" actId="1076"/>
          <ac:picMkLst>
            <pc:docMk/>
            <pc:sldMk cId="3399364441" sldId="267"/>
            <ac:picMk id="6" creationId="{F24EE7F8-DA9D-4AE5-9132-2522A6028060}"/>
          </ac:picMkLst>
        </pc:picChg>
      </pc:sldChg>
      <pc:sldChg chg="addSp delSp modSp new mod modTransition setBg addAnim delAnim modAnim">
        <pc:chgData name="Milena Maciejewska" userId="S::9939@sp82.edu.pl::6e6f353e-856f-4d0d-8c92-7cb0dd68fdef" providerId="AD" clId="Web-{52A0E7D5-91DB-71A8-379F-3C9EEE3EFFA9}" dt="2021-05-05T13:46:35.658" v="1249" actId="20577"/>
        <pc:sldMkLst>
          <pc:docMk/>
          <pc:sldMk cId="2710445312" sldId="268"/>
        </pc:sldMkLst>
        <pc:spChg chg="mod">
          <ac:chgData name="Milena Maciejewska" userId="S::9939@sp82.edu.pl::6e6f353e-856f-4d0d-8c92-7cb0dd68fdef" providerId="AD" clId="Web-{52A0E7D5-91DB-71A8-379F-3C9EEE3EFFA9}" dt="2021-05-05T13:46:35.658" v="1249" actId="20577"/>
          <ac:spMkLst>
            <pc:docMk/>
            <pc:sldMk cId="2710445312" sldId="268"/>
            <ac:spMk id="2" creationId="{84BCB223-800E-4A92-8506-DC31482A1EC1}"/>
          </ac:spMkLst>
        </pc:spChg>
        <pc:spChg chg="add del">
          <ac:chgData name="Milena Maciejewska" userId="S::9939@sp82.edu.pl::6e6f353e-856f-4d0d-8c92-7cb0dd68fdef" providerId="AD" clId="Web-{52A0E7D5-91DB-71A8-379F-3C9EEE3EFFA9}" dt="2021-05-05T11:00:21.045" v="208"/>
          <ac:spMkLst>
            <pc:docMk/>
            <pc:sldMk cId="2710445312" sldId="268"/>
            <ac:spMk id="7" creationId="{E486F0AE-BBA3-4188-852E-F9BD8F610E9E}"/>
          </ac:spMkLst>
        </pc:spChg>
        <pc:spChg chg="add del">
          <ac:chgData name="Milena Maciejewska" userId="S::9939@sp82.edu.pl::6e6f353e-856f-4d0d-8c92-7cb0dd68fdef" providerId="AD" clId="Web-{52A0E7D5-91DB-71A8-379F-3C9EEE3EFFA9}" dt="2021-05-05T11:00:21.045" v="208"/>
          <ac:spMkLst>
            <pc:docMk/>
            <pc:sldMk cId="2710445312" sldId="268"/>
            <ac:spMk id="9" creationId="{FDA761CB-59FD-4BA2-8611-787D6C49D629}"/>
          </ac:spMkLst>
        </pc:spChg>
        <pc:spChg chg="add del">
          <ac:chgData name="Milena Maciejewska" userId="S::9939@sp82.edu.pl::6e6f353e-856f-4d0d-8c92-7cb0dd68fdef" providerId="AD" clId="Web-{52A0E7D5-91DB-71A8-379F-3C9EEE3EFFA9}" dt="2021-05-05T11:00:21.045" v="208"/>
          <ac:spMkLst>
            <pc:docMk/>
            <pc:sldMk cId="2710445312" sldId="268"/>
            <ac:spMk id="11" creationId="{88185AE0-A3DB-4578-AED0-5E486B087FF6}"/>
          </ac:spMkLst>
        </pc:spChg>
        <pc:spChg chg="add del">
          <ac:chgData name="Milena Maciejewska" userId="S::9939@sp82.edu.pl::6e6f353e-856f-4d0d-8c92-7cb0dd68fdef" providerId="AD" clId="Web-{52A0E7D5-91DB-71A8-379F-3C9EEE3EFFA9}" dt="2021-05-05T11:00:21.045" v="208"/>
          <ac:spMkLst>
            <pc:docMk/>
            <pc:sldMk cId="2710445312" sldId="268"/>
            <ac:spMk id="13" creationId="{0C6DD311-8ADD-489B-9D08-CBC7E3753E12}"/>
          </ac:spMkLst>
        </pc:spChg>
        <pc:spChg chg="add del">
          <ac:chgData name="Milena Maciejewska" userId="S::9939@sp82.edu.pl::6e6f353e-856f-4d0d-8c92-7cb0dd68fdef" providerId="AD" clId="Web-{52A0E7D5-91DB-71A8-379F-3C9EEE3EFFA9}" dt="2021-05-05T11:01:32.530" v="214"/>
          <ac:spMkLst>
            <pc:docMk/>
            <pc:sldMk cId="2710445312" sldId="268"/>
            <ac:spMk id="18" creationId="{DF05ACD0-FF4A-4F8F-B5C5-6A4EBD0D1B38}"/>
          </ac:spMkLst>
        </pc:spChg>
        <pc:spChg chg="add del">
          <ac:chgData name="Milena Maciejewska" userId="S::9939@sp82.edu.pl::6e6f353e-856f-4d0d-8c92-7cb0dd68fdef" providerId="AD" clId="Web-{52A0E7D5-91DB-71A8-379F-3C9EEE3EFFA9}" dt="2021-05-05T11:01:32.530" v="214"/>
          <ac:spMkLst>
            <pc:docMk/>
            <pc:sldMk cId="2710445312" sldId="268"/>
            <ac:spMk id="20" creationId="{4C9AFA28-B5ED-4346-9AF7-68A157F16C7E}"/>
          </ac:spMkLst>
        </pc:spChg>
        <pc:spChg chg="add">
          <ac:chgData name="Milena Maciejewska" userId="S::9939@sp82.edu.pl::6e6f353e-856f-4d0d-8c92-7cb0dd68fdef" providerId="AD" clId="Web-{52A0E7D5-91DB-71A8-379F-3C9EEE3EFFA9}" dt="2021-05-05T11:01:32.530" v="214"/>
          <ac:spMkLst>
            <pc:docMk/>
            <pc:sldMk cId="2710445312" sldId="268"/>
            <ac:spMk id="25" creationId="{9474BF3A-99A0-443B-8183-52CF1495D464}"/>
          </ac:spMkLst>
        </pc:spChg>
        <pc:spChg chg="add">
          <ac:chgData name="Milena Maciejewska" userId="S::9939@sp82.edu.pl::6e6f353e-856f-4d0d-8c92-7cb0dd68fdef" providerId="AD" clId="Web-{52A0E7D5-91DB-71A8-379F-3C9EEE3EFFA9}" dt="2021-05-05T11:01:32.530" v="214"/>
          <ac:spMkLst>
            <pc:docMk/>
            <pc:sldMk cId="2710445312" sldId="268"/>
            <ac:spMk id="27" creationId="{FE973F92-838E-499A-9775-F247D6D060D4}"/>
          </ac:spMkLst>
        </pc:spChg>
        <pc:picChg chg="add mod">
          <ac:chgData name="Milena Maciejewska" userId="S::9939@sp82.edu.pl::6e6f353e-856f-4d0d-8c92-7cb0dd68fdef" providerId="AD" clId="Web-{52A0E7D5-91DB-71A8-379F-3C9EEE3EFFA9}" dt="2021-05-05T11:01:32.530" v="214"/>
          <ac:picMkLst>
            <pc:docMk/>
            <pc:sldMk cId="2710445312" sldId="268"/>
            <ac:picMk id="3" creationId="{4AC4610B-2A58-4BFE-AF84-BDC375DFA77D}"/>
          </ac:picMkLst>
        </pc:picChg>
      </pc:sldChg>
      <pc:sldChg chg="addSp delSp modSp new mod modTransition setBg addAnim delAnim modAnim">
        <pc:chgData name="Milena Maciejewska" userId="S::9939@sp82.edu.pl::6e6f353e-856f-4d0d-8c92-7cb0dd68fdef" providerId="AD" clId="Web-{52A0E7D5-91DB-71A8-379F-3C9EEE3EFFA9}" dt="2021-05-05T13:47:25.739" v="1255" actId="20577"/>
        <pc:sldMkLst>
          <pc:docMk/>
          <pc:sldMk cId="1506050035" sldId="269"/>
        </pc:sldMkLst>
        <pc:spChg chg="mod">
          <ac:chgData name="Milena Maciejewska" userId="S::9939@sp82.edu.pl::6e6f353e-856f-4d0d-8c92-7cb0dd68fdef" providerId="AD" clId="Web-{52A0E7D5-91DB-71A8-379F-3C9EEE3EFFA9}" dt="2021-05-05T13:47:25.739" v="1255" actId="20577"/>
          <ac:spMkLst>
            <pc:docMk/>
            <pc:sldMk cId="1506050035" sldId="269"/>
            <ac:spMk id="2" creationId="{8676D4C0-0953-42E2-9589-30A121AC52E3}"/>
          </ac:spMkLst>
        </pc:spChg>
        <pc:spChg chg="add del">
          <ac:chgData name="Milena Maciejewska" userId="S::9939@sp82.edu.pl::6e6f353e-856f-4d0d-8c92-7cb0dd68fdef" providerId="AD" clId="Web-{52A0E7D5-91DB-71A8-379F-3C9EEE3EFFA9}" dt="2021-05-05T13:16:45.927" v="954"/>
          <ac:spMkLst>
            <pc:docMk/>
            <pc:sldMk cId="1506050035" sldId="269"/>
            <ac:spMk id="7" creationId="{E486F0AE-BBA3-4188-852E-F9BD8F610E9E}"/>
          </ac:spMkLst>
        </pc:spChg>
        <pc:spChg chg="add del">
          <ac:chgData name="Milena Maciejewska" userId="S::9939@sp82.edu.pl::6e6f353e-856f-4d0d-8c92-7cb0dd68fdef" providerId="AD" clId="Web-{52A0E7D5-91DB-71A8-379F-3C9EEE3EFFA9}" dt="2021-05-05T13:16:45.927" v="954"/>
          <ac:spMkLst>
            <pc:docMk/>
            <pc:sldMk cId="1506050035" sldId="269"/>
            <ac:spMk id="9" creationId="{FDA761CB-59FD-4BA2-8611-787D6C49D629}"/>
          </ac:spMkLst>
        </pc:spChg>
        <pc:spChg chg="add del">
          <ac:chgData name="Milena Maciejewska" userId="S::9939@sp82.edu.pl::6e6f353e-856f-4d0d-8c92-7cb0dd68fdef" providerId="AD" clId="Web-{52A0E7D5-91DB-71A8-379F-3C9EEE3EFFA9}" dt="2021-05-05T13:16:45.927" v="954"/>
          <ac:spMkLst>
            <pc:docMk/>
            <pc:sldMk cId="1506050035" sldId="269"/>
            <ac:spMk id="11" creationId="{88185AE0-A3DB-4578-AED0-5E486B087FF6}"/>
          </ac:spMkLst>
        </pc:spChg>
        <pc:spChg chg="add del">
          <ac:chgData name="Milena Maciejewska" userId="S::9939@sp82.edu.pl::6e6f353e-856f-4d0d-8c92-7cb0dd68fdef" providerId="AD" clId="Web-{52A0E7D5-91DB-71A8-379F-3C9EEE3EFFA9}" dt="2021-05-05T13:16:45.927" v="954"/>
          <ac:spMkLst>
            <pc:docMk/>
            <pc:sldMk cId="1506050035" sldId="269"/>
            <ac:spMk id="13" creationId="{0C6DD311-8ADD-489B-9D08-CBC7E3753E12}"/>
          </ac:spMkLst>
        </pc:spChg>
        <pc:spChg chg="add">
          <ac:chgData name="Milena Maciejewska" userId="S::9939@sp82.edu.pl::6e6f353e-856f-4d0d-8c92-7cb0dd68fdef" providerId="AD" clId="Web-{52A0E7D5-91DB-71A8-379F-3C9EEE3EFFA9}" dt="2021-05-05T13:16:45.927" v="954"/>
          <ac:spMkLst>
            <pc:docMk/>
            <pc:sldMk cId="1506050035" sldId="269"/>
            <ac:spMk id="18" creationId="{ED9C414A-A284-4D73-B9C7-54C138F6DC3D}"/>
          </ac:spMkLst>
        </pc:spChg>
        <pc:spChg chg="add">
          <ac:chgData name="Milena Maciejewska" userId="S::9939@sp82.edu.pl::6e6f353e-856f-4d0d-8c92-7cb0dd68fdef" providerId="AD" clId="Web-{52A0E7D5-91DB-71A8-379F-3C9EEE3EFFA9}" dt="2021-05-05T13:16:45.927" v="954"/>
          <ac:spMkLst>
            <pc:docMk/>
            <pc:sldMk cId="1506050035" sldId="269"/>
            <ac:spMk id="20" creationId="{A3DAD80A-CFC8-4003-858B-671FF2048CE2}"/>
          </ac:spMkLst>
        </pc:spChg>
        <pc:picChg chg="add del mod">
          <ac:chgData name="Milena Maciejewska" userId="S::9939@sp82.edu.pl::6e6f353e-856f-4d0d-8c92-7cb0dd68fdef" providerId="AD" clId="Web-{52A0E7D5-91DB-71A8-379F-3C9EEE3EFFA9}" dt="2021-05-05T12:40:14.520" v="459"/>
          <ac:picMkLst>
            <pc:docMk/>
            <pc:sldMk cId="1506050035" sldId="269"/>
            <ac:picMk id="3" creationId="{92766FAC-A4D2-4EF0-8D2C-72B466701D8F}"/>
          </ac:picMkLst>
        </pc:picChg>
        <pc:picChg chg="add del mod">
          <ac:chgData name="Milena Maciejewska" userId="S::9939@sp82.edu.pl::6e6f353e-856f-4d0d-8c92-7cb0dd68fdef" providerId="AD" clId="Web-{52A0E7D5-91DB-71A8-379F-3C9EEE3EFFA9}" dt="2021-05-05T13:20:46.565" v="1046"/>
          <ac:picMkLst>
            <pc:docMk/>
            <pc:sldMk cId="1506050035" sldId="269"/>
            <ac:picMk id="4" creationId="{8DFD0DD0-61CD-4381-8F39-FC5C57001C11}"/>
          </ac:picMkLst>
        </pc:picChg>
        <pc:picChg chg="add mod">
          <ac:chgData name="Milena Maciejewska" userId="S::9939@sp82.edu.pl::6e6f353e-856f-4d0d-8c92-7cb0dd68fdef" providerId="AD" clId="Web-{52A0E7D5-91DB-71A8-379F-3C9EEE3EFFA9}" dt="2021-05-05T13:21:00.331" v="1056" actId="1076"/>
          <ac:picMkLst>
            <pc:docMk/>
            <pc:sldMk cId="1506050035" sldId="269"/>
            <ac:picMk id="5" creationId="{C65516C8-5CBD-4AA9-A632-D6FBB3D0CABF}"/>
          </ac:picMkLst>
        </pc:picChg>
      </pc:sldChg>
      <pc:sldChg chg="addSp delSp modSp new mod modTransition setBg addAnim delAnim modAnim">
        <pc:chgData name="Milena Maciejewska" userId="S::9939@sp82.edu.pl::6e6f353e-856f-4d0d-8c92-7cb0dd68fdef" providerId="AD" clId="Web-{52A0E7D5-91DB-71A8-379F-3C9EEE3EFFA9}" dt="2021-05-05T13:48:31.758" v="1261" actId="14100"/>
        <pc:sldMkLst>
          <pc:docMk/>
          <pc:sldMk cId="927880698" sldId="270"/>
        </pc:sldMkLst>
        <pc:spChg chg="mod ord">
          <ac:chgData name="Milena Maciejewska" userId="S::9939@sp82.edu.pl::6e6f353e-856f-4d0d-8c92-7cb0dd68fdef" providerId="AD" clId="Web-{52A0E7D5-91DB-71A8-379F-3C9EEE3EFFA9}" dt="2021-05-05T13:48:31.758" v="1261" actId="14100"/>
          <ac:spMkLst>
            <pc:docMk/>
            <pc:sldMk cId="927880698" sldId="270"/>
            <ac:spMk id="2" creationId="{4241D816-5FA5-4C0C-A810-6DC4BACB76F0}"/>
          </ac:spMkLst>
        </pc:spChg>
        <pc:spChg chg="add del">
          <ac:chgData name="Milena Maciejewska" userId="S::9939@sp82.edu.pl::6e6f353e-856f-4d0d-8c92-7cb0dd68fdef" providerId="AD" clId="Web-{52A0E7D5-91DB-71A8-379F-3C9EEE3EFFA9}" dt="2021-05-05T12:48:36.608" v="673"/>
          <ac:spMkLst>
            <pc:docMk/>
            <pc:sldMk cId="927880698" sldId="270"/>
            <ac:spMk id="7" creationId="{5604D43E-708E-4AB2-8791-04C7BF7AE0AE}"/>
          </ac:spMkLst>
        </pc:spChg>
        <pc:spChg chg="add del">
          <ac:chgData name="Milena Maciejewska" userId="S::9939@sp82.edu.pl::6e6f353e-856f-4d0d-8c92-7cb0dd68fdef" providerId="AD" clId="Web-{52A0E7D5-91DB-71A8-379F-3C9EEE3EFFA9}" dt="2021-05-05T12:48:36.608" v="673"/>
          <ac:spMkLst>
            <pc:docMk/>
            <pc:sldMk cId="927880698" sldId="270"/>
            <ac:spMk id="9" creationId="{9780F90C-AA1E-4CB4-A662-4C479A827BC4}"/>
          </ac:spMkLst>
        </pc:spChg>
        <pc:spChg chg="add del">
          <ac:chgData name="Milena Maciejewska" userId="S::9939@sp82.edu.pl::6e6f353e-856f-4d0d-8c92-7cb0dd68fdef" providerId="AD" clId="Web-{52A0E7D5-91DB-71A8-379F-3C9EEE3EFFA9}" dt="2021-05-05T12:48:36.608" v="673"/>
          <ac:spMkLst>
            <pc:docMk/>
            <pc:sldMk cId="927880698" sldId="270"/>
            <ac:spMk id="11" creationId="{7E9F80AA-665A-4CDD-BA68-10F340BC7B95}"/>
          </ac:spMkLst>
        </pc:spChg>
        <pc:spChg chg="add">
          <ac:chgData name="Milena Maciejewska" userId="S::9939@sp82.edu.pl::6e6f353e-856f-4d0d-8c92-7cb0dd68fdef" providerId="AD" clId="Web-{52A0E7D5-91DB-71A8-379F-3C9EEE3EFFA9}" dt="2021-05-05T12:48:36.608" v="673"/>
          <ac:spMkLst>
            <pc:docMk/>
            <pc:sldMk cId="927880698" sldId="270"/>
            <ac:spMk id="16" creationId="{91489AF2-1C89-4FEA-AD95-4327E0D8D49A}"/>
          </ac:spMkLst>
        </pc:spChg>
        <pc:spChg chg="add">
          <ac:chgData name="Milena Maciejewska" userId="S::9939@sp82.edu.pl::6e6f353e-856f-4d0d-8c92-7cb0dd68fdef" providerId="AD" clId="Web-{52A0E7D5-91DB-71A8-379F-3C9EEE3EFFA9}" dt="2021-05-05T12:48:36.608" v="673"/>
          <ac:spMkLst>
            <pc:docMk/>
            <pc:sldMk cId="927880698" sldId="270"/>
            <ac:spMk id="18" creationId="{22BA45BF-8993-4AE1-9B3A-95ACDBA6BE09}"/>
          </ac:spMkLst>
        </pc:spChg>
        <pc:picChg chg="add mod">
          <ac:chgData name="Milena Maciejewska" userId="S::9939@sp82.edu.pl::6e6f353e-856f-4d0d-8c92-7cb0dd68fdef" providerId="AD" clId="Web-{52A0E7D5-91DB-71A8-379F-3C9EEE3EFFA9}" dt="2021-05-05T12:48:36.608" v="673"/>
          <ac:picMkLst>
            <pc:docMk/>
            <pc:sldMk cId="927880698" sldId="270"/>
            <ac:picMk id="3" creationId="{86A580CA-71CF-4D37-AF37-7D4DB2FF20C8}"/>
          </ac:picMkLst>
        </pc:picChg>
      </pc:sldChg>
      <pc:sldChg chg="addSp delSp modSp new mod modTransition setBg addAnim modAnim">
        <pc:chgData name="Milena Maciejewska" userId="S::9939@sp82.edu.pl::6e6f353e-856f-4d0d-8c92-7cb0dd68fdef" providerId="AD" clId="Web-{52A0E7D5-91DB-71A8-379F-3C9EEE3EFFA9}" dt="2021-05-05T13:33:56.605" v="1216"/>
        <pc:sldMkLst>
          <pc:docMk/>
          <pc:sldMk cId="2456969255" sldId="271"/>
        </pc:sldMkLst>
        <pc:spChg chg="mod">
          <ac:chgData name="Milena Maciejewska" userId="S::9939@sp82.edu.pl::6e6f353e-856f-4d0d-8c92-7cb0dd68fdef" providerId="AD" clId="Web-{52A0E7D5-91DB-71A8-379F-3C9EEE3EFFA9}" dt="2021-05-05T12:54:27.188" v="788" actId="1076"/>
          <ac:spMkLst>
            <pc:docMk/>
            <pc:sldMk cId="2456969255" sldId="271"/>
            <ac:spMk id="2" creationId="{B103002B-BF3A-4B73-9E0B-BBFE500BE896}"/>
          </ac:spMkLst>
        </pc:spChg>
        <pc:spChg chg="add del">
          <ac:chgData name="Milena Maciejewska" userId="S::9939@sp82.edu.pl::6e6f353e-856f-4d0d-8c92-7cb0dd68fdef" providerId="AD" clId="Web-{52A0E7D5-91DB-71A8-379F-3C9EEE3EFFA9}" dt="2021-05-05T12:54:06.796" v="781"/>
          <ac:spMkLst>
            <pc:docMk/>
            <pc:sldMk cId="2456969255" sldId="271"/>
            <ac:spMk id="7" creationId="{5604D43E-708E-4AB2-8791-04C7BF7AE0AE}"/>
          </ac:spMkLst>
        </pc:spChg>
        <pc:spChg chg="add del">
          <ac:chgData name="Milena Maciejewska" userId="S::9939@sp82.edu.pl::6e6f353e-856f-4d0d-8c92-7cb0dd68fdef" providerId="AD" clId="Web-{52A0E7D5-91DB-71A8-379F-3C9EEE3EFFA9}" dt="2021-05-05T12:54:06.796" v="781"/>
          <ac:spMkLst>
            <pc:docMk/>
            <pc:sldMk cId="2456969255" sldId="271"/>
            <ac:spMk id="9" creationId="{9780F90C-AA1E-4CB4-A662-4C479A827BC4}"/>
          </ac:spMkLst>
        </pc:spChg>
        <pc:spChg chg="add del">
          <ac:chgData name="Milena Maciejewska" userId="S::9939@sp82.edu.pl::6e6f353e-856f-4d0d-8c92-7cb0dd68fdef" providerId="AD" clId="Web-{52A0E7D5-91DB-71A8-379F-3C9EEE3EFFA9}" dt="2021-05-05T12:54:06.796" v="781"/>
          <ac:spMkLst>
            <pc:docMk/>
            <pc:sldMk cId="2456969255" sldId="271"/>
            <ac:spMk id="11" creationId="{7E9F80AA-665A-4CDD-BA68-10F340BC7B95}"/>
          </ac:spMkLst>
        </pc:spChg>
        <pc:spChg chg="add">
          <ac:chgData name="Milena Maciejewska" userId="S::9939@sp82.edu.pl::6e6f353e-856f-4d0d-8c92-7cb0dd68fdef" providerId="AD" clId="Web-{52A0E7D5-91DB-71A8-379F-3C9EEE3EFFA9}" dt="2021-05-05T12:54:06.796" v="781"/>
          <ac:spMkLst>
            <pc:docMk/>
            <pc:sldMk cId="2456969255" sldId="271"/>
            <ac:spMk id="16" creationId="{DF05ACD0-FF4A-4F8F-B5C5-6A4EBD0D1B38}"/>
          </ac:spMkLst>
        </pc:spChg>
        <pc:spChg chg="add">
          <ac:chgData name="Milena Maciejewska" userId="S::9939@sp82.edu.pl::6e6f353e-856f-4d0d-8c92-7cb0dd68fdef" providerId="AD" clId="Web-{52A0E7D5-91DB-71A8-379F-3C9EEE3EFFA9}" dt="2021-05-05T12:54:06.796" v="781"/>
          <ac:spMkLst>
            <pc:docMk/>
            <pc:sldMk cId="2456969255" sldId="271"/>
            <ac:spMk id="18" creationId="{4C9AFA28-B5ED-4346-9AF7-68A157F16C7E}"/>
          </ac:spMkLst>
        </pc:spChg>
        <pc:picChg chg="add mod">
          <ac:chgData name="Milena Maciejewska" userId="S::9939@sp82.edu.pl::6e6f353e-856f-4d0d-8c92-7cb0dd68fdef" providerId="AD" clId="Web-{52A0E7D5-91DB-71A8-379F-3C9EEE3EFFA9}" dt="2021-05-05T12:54:06.796" v="781"/>
          <ac:picMkLst>
            <pc:docMk/>
            <pc:sldMk cId="2456969255" sldId="271"/>
            <ac:picMk id="3" creationId="{F0C3060A-815E-49A1-B5BF-397CF81A5554}"/>
          </ac:picMkLst>
        </pc:picChg>
      </pc:sldChg>
      <pc:sldChg chg="addSp delSp modSp new mod modTransition setBg addAnim delAnim modAnim">
        <pc:chgData name="Milena Maciejewska" userId="S::9939@sp82.edu.pl::6e6f353e-856f-4d0d-8c92-7cb0dd68fdef" providerId="AD" clId="Web-{52A0E7D5-91DB-71A8-379F-3C9EEE3EFFA9}" dt="2021-05-05T13:34:02.574" v="1217"/>
        <pc:sldMkLst>
          <pc:docMk/>
          <pc:sldMk cId="248517753" sldId="272"/>
        </pc:sldMkLst>
        <pc:spChg chg="mod">
          <ac:chgData name="Milena Maciejewska" userId="S::9939@sp82.edu.pl::6e6f353e-856f-4d0d-8c92-7cb0dd68fdef" providerId="AD" clId="Web-{52A0E7D5-91DB-71A8-379F-3C9EEE3EFFA9}" dt="2021-05-05T13:25:26.735" v="1182" actId="1076"/>
          <ac:spMkLst>
            <pc:docMk/>
            <pc:sldMk cId="248517753" sldId="272"/>
            <ac:spMk id="2" creationId="{6FDA9E41-F760-47BF-8505-4FBAC25D1A93}"/>
          </ac:spMkLst>
        </pc:spChg>
        <pc:spChg chg="add del">
          <ac:chgData name="Milena Maciejewska" userId="S::9939@sp82.edu.pl::6e6f353e-856f-4d0d-8c92-7cb0dd68fdef" providerId="AD" clId="Web-{52A0E7D5-91DB-71A8-379F-3C9EEE3EFFA9}" dt="2021-05-05T12:58:19.715" v="870"/>
          <ac:spMkLst>
            <pc:docMk/>
            <pc:sldMk cId="248517753" sldId="272"/>
            <ac:spMk id="7" creationId="{5604D43E-708E-4AB2-8791-04C7BF7AE0AE}"/>
          </ac:spMkLst>
        </pc:spChg>
        <pc:spChg chg="add del">
          <ac:chgData name="Milena Maciejewska" userId="S::9939@sp82.edu.pl::6e6f353e-856f-4d0d-8c92-7cb0dd68fdef" providerId="AD" clId="Web-{52A0E7D5-91DB-71A8-379F-3C9EEE3EFFA9}" dt="2021-05-05T12:58:19.715" v="870"/>
          <ac:spMkLst>
            <pc:docMk/>
            <pc:sldMk cId="248517753" sldId="272"/>
            <ac:spMk id="9" creationId="{9780F90C-AA1E-4CB4-A662-4C479A827BC4}"/>
          </ac:spMkLst>
        </pc:spChg>
        <pc:spChg chg="add del">
          <ac:chgData name="Milena Maciejewska" userId="S::9939@sp82.edu.pl::6e6f353e-856f-4d0d-8c92-7cb0dd68fdef" providerId="AD" clId="Web-{52A0E7D5-91DB-71A8-379F-3C9EEE3EFFA9}" dt="2021-05-05T12:58:19.715" v="870"/>
          <ac:spMkLst>
            <pc:docMk/>
            <pc:sldMk cId="248517753" sldId="272"/>
            <ac:spMk id="11" creationId="{7E9F80AA-665A-4CDD-BA68-10F340BC7B95}"/>
          </ac:spMkLst>
        </pc:spChg>
        <pc:spChg chg="add">
          <ac:chgData name="Milena Maciejewska" userId="S::9939@sp82.edu.pl::6e6f353e-856f-4d0d-8c92-7cb0dd68fdef" providerId="AD" clId="Web-{52A0E7D5-91DB-71A8-379F-3C9EEE3EFFA9}" dt="2021-05-05T12:58:19.715" v="870"/>
          <ac:spMkLst>
            <pc:docMk/>
            <pc:sldMk cId="248517753" sldId="272"/>
            <ac:spMk id="16" creationId="{EF63F4E1-AEA4-4F86-BBED-27DF9CE85AEE}"/>
          </ac:spMkLst>
        </pc:spChg>
        <pc:spChg chg="add">
          <ac:chgData name="Milena Maciejewska" userId="S::9939@sp82.edu.pl::6e6f353e-856f-4d0d-8c92-7cb0dd68fdef" providerId="AD" clId="Web-{52A0E7D5-91DB-71A8-379F-3C9EEE3EFFA9}" dt="2021-05-05T12:58:19.715" v="870"/>
          <ac:spMkLst>
            <pc:docMk/>
            <pc:sldMk cId="248517753" sldId="272"/>
            <ac:spMk id="18" creationId="{C59D4035-62F4-48F5-A9F6-93DCABB67D6F}"/>
          </ac:spMkLst>
        </pc:spChg>
        <pc:picChg chg="add mod">
          <ac:chgData name="Milena Maciejewska" userId="S::9939@sp82.edu.pl::6e6f353e-856f-4d0d-8c92-7cb0dd68fdef" providerId="AD" clId="Web-{52A0E7D5-91DB-71A8-379F-3C9EEE3EFFA9}" dt="2021-05-05T12:58:19.715" v="870"/>
          <ac:picMkLst>
            <pc:docMk/>
            <pc:sldMk cId="248517753" sldId="272"/>
            <ac:picMk id="3" creationId="{4BF405E3-A45B-4F08-B63D-ACB0AE2BCCA0}"/>
          </ac:picMkLst>
        </pc:picChg>
      </pc:sldChg>
    </pc:docChg>
  </pc:docChgLst>
  <pc:docChgLst>
    <pc:chgData name="Milena Maciejewska" userId="S::9939@sp82.edu.pl::6e6f353e-856f-4d0d-8c92-7cb0dd68fdef" providerId="AD" clId="Web-{1299C29F-B06B-C000-1683-11C5E3D54F2D}"/>
    <pc:docChg chg="modSld">
      <pc:chgData name="Milena Maciejewska" userId="S::9939@sp82.edu.pl::6e6f353e-856f-4d0d-8c92-7cb0dd68fdef" providerId="AD" clId="Web-{1299C29F-B06B-C000-1683-11C5E3D54F2D}" dt="2021-04-28T07:40:42.094" v="27"/>
      <pc:docMkLst>
        <pc:docMk/>
      </pc:docMkLst>
      <pc:sldChg chg="addAnim modAnim">
        <pc:chgData name="Milena Maciejewska" userId="S::9939@sp82.edu.pl::6e6f353e-856f-4d0d-8c92-7cb0dd68fdef" providerId="AD" clId="Web-{1299C29F-B06B-C000-1683-11C5E3D54F2D}" dt="2021-04-28T07:38:33.342" v="6"/>
        <pc:sldMkLst>
          <pc:docMk/>
          <pc:sldMk cId="3691341645" sldId="261"/>
        </pc:sldMkLst>
      </pc:sldChg>
      <pc:sldChg chg="modTransition addAnim modAnim">
        <pc:chgData name="Milena Maciejewska" userId="S::9939@sp82.edu.pl::6e6f353e-856f-4d0d-8c92-7cb0dd68fdef" providerId="AD" clId="Web-{1299C29F-B06B-C000-1683-11C5E3D54F2D}" dt="2021-04-28T07:38:40.858" v="10"/>
        <pc:sldMkLst>
          <pc:docMk/>
          <pc:sldMk cId="3488246975" sldId="262"/>
        </pc:sldMkLst>
      </pc:sldChg>
      <pc:sldChg chg="addSp delSp modSp mod modTransition setBg addAnim delAnim modAnim">
        <pc:chgData name="Milena Maciejewska" userId="S::9939@sp82.edu.pl::6e6f353e-856f-4d0d-8c92-7cb0dd68fdef" providerId="AD" clId="Web-{1299C29F-B06B-C000-1683-11C5E3D54F2D}" dt="2021-04-28T07:40:42.094" v="27"/>
        <pc:sldMkLst>
          <pc:docMk/>
          <pc:sldMk cId="3405655966" sldId="263"/>
        </pc:sldMkLst>
        <pc:spChg chg="mod">
          <ac:chgData name="Milena Maciejewska" userId="S::9939@sp82.edu.pl::6e6f353e-856f-4d0d-8c92-7cb0dd68fdef" providerId="AD" clId="Web-{1299C29F-B06B-C000-1683-11C5E3D54F2D}" dt="2021-04-28T07:40:22.937" v="22"/>
          <ac:spMkLst>
            <pc:docMk/>
            <pc:sldMk cId="3405655966" sldId="263"/>
            <ac:spMk id="2" creationId="{CF8386EE-B75B-49CF-B55F-4197B1C4E57A}"/>
          </ac:spMkLst>
        </pc:spChg>
        <pc:spChg chg="mod">
          <ac:chgData name="Milena Maciejewska" userId="S::9939@sp82.edu.pl::6e6f353e-856f-4d0d-8c92-7cb0dd68fdef" providerId="AD" clId="Web-{1299C29F-B06B-C000-1683-11C5E3D54F2D}" dt="2021-04-28T07:40:22.937" v="22"/>
          <ac:spMkLst>
            <pc:docMk/>
            <pc:sldMk cId="3405655966" sldId="263"/>
            <ac:spMk id="3" creationId="{E3F41C62-CF6F-407E-B2D8-C2B490ED91E9}"/>
          </ac:spMkLst>
        </pc:spChg>
        <pc:spChg chg="add del">
          <ac:chgData name="Milena Maciejewska" userId="S::9939@sp82.edu.pl::6e6f353e-856f-4d0d-8c92-7cb0dd68fdef" providerId="AD" clId="Web-{1299C29F-B06B-C000-1683-11C5E3D54F2D}" dt="2021-04-28T07:40:13.687" v="20"/>
          <ac:spMkLst>
            <pc:docMk/>
            <pc:sldMk cId="3405655966" sldId="263"/>
            <ac:spMk id="10" creationId="{A4E37431-20F0-4DD6-84A9-ED2B644943A2}"/>
          </ac:spMkLst>
        </pc:spChg>
        <pc:spChg chg="add del">
          <ac:chgData name="Milena Maciejewska" userId="S::9939@sp82.edu.pl::6e6f353e-856f-4d0d-8c92-7cb0dd68fdef" providerId="AD" clId="Web-{1299C29F-B06B-C000-1683-11C5E3D54F2D}" dt="2021-04-28T07:40:13.687" v="20"/>
          <ac:spMkLst>
            <pc:docMk/>
            <pc:sldMk cId="3405655966" sldId="263"/>
            <ac:spMk id="11" creationId="{0AE98B72-66C6-4AB4-AF0D-BA830DE86393}"/>
          </ac:spMkLst>
        </pc:spChg>
        <pc:spChg chg="add del">
          <ac:chgData name="Milena Maciejewska" userId="S::9939@sp82.edu.pl::6e6f353e-856f-4d0d-8c92-7cb0dd68fdef" providerId="AD" clId="Web-{1299C29F-B06B-C000-1683-11C5E3D54F2D}" dt="2021-04-28T07:40:22.937" v="22"/>
          <ac:spMkLst>
            <pc:docMk/>
            <pc:sldMk cId="3405655966" sldId="263"/>
            <ac:spMk id="12" creationId="{707744A9-B1DD-4F76-B3B2-02A51E6DF412}"/>
          </ac:spMkLst>
        </pc:spChg>
        <pc:spChg chg="add del">
          <ac:chgData name="Milena Maciejewska" userId="S::9939@sp82.edu.pl::6e6f353e-856f-4d0d-8c92-7cb0dd68fdef" providerId="AD" clId="Web-{1299C29F-B06B-C000-1683-11C5E3D54F2D}" dt="2021-04-28T07:40:01.250" v="18"/>
          <ac:spMkLst>
            <pc:docMk/>
            <pc:sldMk cId="3405655966" sldId="263"/>
            <ac:spMk id="13" creationId="{3C54F4CE-85F0-46ED-80DA-9518C9251AD1}"/>
          </ac:spMkLst>
        </pc:spChg>
        <pc:spChg chg="add del">
          <ac:chgData name="Milena Maciejewska" userId="S::9939@sp82.edu.pl::6e6f353e-856f-4d0d-8c92-7cb0dd68fdef" providerId="AD" clId="Web-{1299C29F-B06B-C000-1683-11C5E3D54F2D}" dt="2021-04-28T07:40:22.937" v="22"/>
          <ac:spMkLst>
            <pc:docMk/>
            <pc:sldMk cId="3405655966" sldId="263"/>
            <ac:spMk id="14" creationId="{09F52C97-D8A0-4C58-9D04-B8733EE38B7B}"/>
          </ac:spMkLst>
        </pc:spChg>
        <pc:spChg chg="add del">
          <ac:chgData name="Milena Maciejewska" userId="S::9939@sp82.edu.pl::6e6f353e-856f-4d0d-8c92-7cb0dd68fdef" providerId="AD" clId="Web-{1299C29F-B06B-C000-1683-11C5E3D54F2D}" dt="2021-04-28T07:40:01.250" v="18"/>
          <ac:spMkLst>
            <pc:docMk/>
            <pc:sldMk cId="3405655966" sldId="263"/>
            <ac:spMk id="15" creationId="{F778EC6E-B783-44A8-9FF7-FEF1EE6DC000}"/>
          </ac:spMkLst>
        </pc:spChg>
        <pc:spChg chg="add del">
          <ac:chgData name="Milena Maciejewska" userId="S::9939@sp82.edu.pl::6e6f353e-856f-4d0d-8c92-7cb0dd68fdef" providerId="AD" clId="Web-{1299C29F-B06B-C000-1683-11C5E3D54F2D}" dt="2021-04-28T07:40:13.687" v="20"/>
          <ac:spMkLst>
            <pc:docMk/>
            <pc:sldMk cId="3405655966" sldId="263"/>
            <ac:spMk id="17" creationId="{407EAFC6-733F-403D-BB4D-05A3A28742F1}"/>
          </ac:spMkLst>
        </pc:spChg>
        <pc:spChg chg="add del">
          <ac:chgData name="Milena Maciejewska" userId="S::9939@sp82.edu.pl::6e6f353e-856f-4d0d-8c92-7cb0dd68fdef" providerId="AD" clId="Web-{1299C29F-B06B-C000-1683-11C5E3D54F2D}" dt="2021-04-28T07:40:13.687" v="20"/>
          <ac:spMkLst>
            <pc:docMk/>
            <pc:sldMk cId="3405655966" sldId="263"/>
            <ac:spMk id="19" creationId="{17A36730-4CB0-4F61-AD11-A44C9765833F}"/>
          </ac:spMkLst>
        </pc:spChg>
        <pc:spChg chg="add del">
          <ac:chgData name="Milena Maciejewska" userId="S::9939@sp82.edu.pl::6e6f353e-856f-4d0d-8c92-7cb0dd68fdef" providerId="AD" clId="Web-{1299C29F-B06B-C000-1683-11C5E3D54F2D}" dt="2021-04-28T07:40:13.687" v="20"/>
          <ac:spMkLst>
            <pc:docMk/>
            <pc:sldMk cId="3405655966" sldId="263"/>
            <ac:spMk id="21" creationId="{C69C79E1-F916-4929-A4F3-DE763D4BFA57}"/>
          </ac:spMkLst>
        </pc:spChg>
        <pc:spChg chg="add del">
          <ac:chgData name="Milena Maciejewska" userId="S::9939@sp82.edu.pl::6e6f353e-856f-4d0d-8c92-7cb0dd68fdef" providerId="AD" clId="Web-{1299C29F-B06B-C000-1683-11C5E3D54F2D}" dt="2021-04-28T07:40:13.687" v="20"/>
          <ac:spMkLst>
            <pc:docMk/>
            <pc:sldMk cId="3405655966" sldId="263"/>
            <ac:spMk id="23" creationId="{767334AB-16BD-4EC7-8C6B-4B5171600933}"/>
          </ac:spMkLst>
        </pc:spChg>
        <pc:picChg chg="mod">
          <ac:chgData name="Milena Maciejewska" userId="S::9939@sp82.edu.pl::6e6f353e-856f-4d0d-8c92-7cb0dd68fdef" providerId="AD" clId="Web-{1299C29F-B06B-C000-1683-11C5E3D54F2D}" dt="2021-04-28T07:40:22.937" v="22"/>
          <ac:picMkLst>
            <pc:docMk/>
            <pc:sldMk cId="3405655966" sldId="263"/>
            <ac:picMk id="8" creationId="{09B7674D-8B71-4F96-B3A7-A28AE2FC7E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Autofit/>
          </a:bodyPr>
          <a:lstStyle/>
          <a:p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libri Light"/>
              </a:rPr>
              <a:t>''Polecam te książki''</a:t>
            </a:r>
            <a:endParaRPr lang="pl-PL" sz="4400">
              <a:solidFill>
                <a:schemeClr val="tx1">
                  <a:lumMod val="65000"/>
                  <a:lumOff val="35000"/>
                </a:schemeClr>
              </a:solidFill>
              <a:latin typeface="Cavolini"/>
              <a:cs typeface="Cavolin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3948056"/>
            <a:ext cx="6096000" cy="830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libri"/>
              </a:rPr>
              <a:t>Milena Maciejewska klasa 5c</a:t>
            </a:r>
            <a:endParaRPr lang="pl-PL" sz="26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4" name="Grafika 4" descr="Otwarta książka kontur">
            <a:extLst>
              <a:ext uri="{FF2B5EF4-FFF2-40B4-BE49-F238E27FC236}">
                <a16:creationId xmlns:a16="http://schemas.microsoft.com/office/drawing/2014/main" id="{0B78753C-95BE-47AC-88FD-D033A299F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1380000">
            <a:off x="1604683" y="1627094"/>
            <a:ext cx="914400" cy="914400"/>
          </a:xfrm>
          <a:prstGeom prst="rect">
            <a:avLst/>
          </a:prstGeom>
        </p:spPr>
      </p:pic>
      <p:pic>
        <p:nvPicPr>
          <p:cNvPr id="5" name="Grafika 5" descr="Uniesiony kciuk kontur">
            <a:extLst>
              <a:ext uri="{FF2B5EF4-FFF2-40B4-BE49-F238E27FC236}">
                <a16:creationId xmlns:a16="http://schemas.microsoft.com/office/drawing/2014/main" id="{039BB237-2AA1-4298-A805-48E010643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80000">
            <a:off x="9744635" y="43882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489AF2-1C89-4FEA-AD95-4327E0D8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a 3" descr="Kontur szeroko uśmiechniętej twarzy ze łzami szczęścia kontur">
            <a:extLst>
              <a:ext uri="{FF2B5EF4-FFF2-40B4-BE49-F238E27FC236}">
                <a16:creationId xmlns:a16="http://schemas.microsoft.com/office/drawing/2014/main" id="{86A580CA-71CF-4D37-AF37-7D4DB2FF2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3499" y="2099878"/>
            <a:ext cx="2658244" cy="26582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BA45BF-8993-4AE1-9B3A-95ACDBA6B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0"/>
            <a:ext cx="67437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41D816-5FA5-4C0C-A810-6DC4BACB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394" y="998377"/>
            <a:ext cx="4815064" cy="40625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l-PL" sz="2800">
                <a:solidFill>
                  <a:srgbClr val="595959"/>
                </a:solidFill>
                <a:latin typeface="Cavolini"/>
                <a:cs typeface="Cavolini"/>
              </a:rPr>
              <a:t>''Wielką</a:t>
            </a:r>
            <a:r>
              <a:rPr lang="pl-PL" sz="2800" kern="1200">
                <a:solidFill>
                  <a:srgbClr val="595959"/>
                </a:solidFill>
                <a:latin typeface="Cavolini"/>
                <a:cs typeface="Cavolini"/>
              </a:rPr>
              <a:t> księgę Klary</a:t>
            </a:r>
            <a:r>
              <a:rPr lang="pl-PL" sz="2800">
                <a:solidFill>
                  <a:srgbClr val="595959"/>
                </a:solidFill>
                <a:latin typeface="Cavolini"/>
                <a:cs typeface="Cavolini"/>
              </a:rPr>
              <a:t>'' </a:t>
            </a:r>
            <a:r>
              <a:rPr lang="pl-PL" sz="2800" kern="1200">
                <a:solidFill>
                  <a:srgbClr val="595959"/>
                </a:solidFill>
                <a:latin typeface="Cavolini"/>
                <a:cs typeface="Cavolini"/>
              </a:rPr>
              <a:t>widziałam w księgarni kilka razy, ale nie kupiłam jej od razu. Dopiero kiedy znowu skończyły mi się książki do czytania</a:t>
            </a:r>
            <a:r>
              <a:rPr lang="pl-PL" sz="2800">
                <a:solidFill>
                  <a:srgbClr val="595959"/>
                </a:solidFill>
                <a:latin typeface="Cavolini"/>
                <a:cs typeface="Cavolini"/>
              </a:rPr>
              <a:t>, </a:t>
            </a:r>
            <a:r>
              <a:rPr lang="pl-PL" sz="2800" kern="1200">
                <a:solidFill>
                  <a:srgbClr val="595959"/>
                </a:solidFill>
                <a:latin typeface="Cavolini"/>
                <a:cs typeface="Cavolini"/>
              </a:rPr>
              <a:t>sprawdziłam o czym opowiada.</a:t>
            </a:r>
          </a:p>
        </p:txBody>
      </p:sp>
    </p:spTree>
    <p:extLst>
      <p:ext uri="{BB962C8B-B14F-4D97-AF65-F5344CB8AC3E}">
        <p14:creationId xmlns:p14="http://schemas.microsoft.com/office/powerpoint/2010/main" val="927880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DF66CB0-1AD6-4D8C-BE70-897ADA64F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4C3B26D-D43F-467B-B943-E20A45E7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03CC67-2A04-4B9B-AC9C-EF5639F6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74" y="1063256"/>
            <a:ext cx="5624624" cy="10972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3200">
                <a:solidFill>
                  <a:srgbClr val="595959"/>
                </a:solidFill>
                <a:latin typeface="Cavolini"/>
                <a:cs typeface="Cavolini"/>
              </a:rPr>
              <a:t>''Małe Licho''</a:t>
            </a:r>
            <a:br>
              <a:rPr lang="pl-PL" sz="3200" dirty="0">
                <a:latin typeface="Cavolini"/>
              </a:rPr>
            </a:br>
            <a:r>
              <a:rPr lang="pl-PL" sz="3200" dirty="0">
                <a:solidFill>
                  <a:srgbClr val="595959"/>
                </a:solidFill>
                <a:latin typeface="Cavolini"/>
                <a:cs typeface="Cavolini"/>
              </a:rPr>
              <a:t> </a:t>
            </a:r>
            <a:r>
              <a:rPr lang="pl-PL" sz="2400">
                <a:solidFill>
                  <a:srgbClr val="595959"/>
                </a:solidFill>
                <a:latin typeface="Cavolini"/>
                <a:cs typeface="Cavolini"/>
              </a:rPr>
              <a:t>Marta Kisiel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8C3984-AFB7-480C-8D91-CD1BE6CCD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5801" y="2242621"/>
            <a:ext cx="5475266" cy="3701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595959"/>
                </a:solidFill>
                <a:latin typeface="Cavolini"/>
                <a:cs typeface="Cavolini"/>
              </a:rPr>
              <a:t>Głównymi bohaterami następnej książki są Bożek, anioł stróż Licho i </a:t>
            </a:r>
            <a:r>
              <a:rPr lang="pl-PL" sz="2000" err="1">
                <a:solidFill>
                  <a:srgbClr val="595959"/>
                </a:solidFill>
                <a:latin typeface="Cavolini"/>
                <a:cs typeface="Cavolini"/>
              </a:rPr>
              <a:t>Tsadkiel</a:t>
            </a:r>
            <a:r>
              <a:rPr lang="pl-PL" sz="2000" dirty="0">
                <a:solidFill>
                  <a:srgbClr val="595959"/>
                </a:solidFill>
                <a:latin typeface="Cavolini"/>
                <a:cs typeface="Cavolini"/>
              </a:rPr>
              <a:t>, wujkowie, mama oraz potwory. Rodzina Bożka jest trochę </a:t>
            </a:r>
            <a:r>
              <a:rPr lang="pl-PL" sz="2000">
                <a:solidFill>
                  <a:srgbClr val="595959"/>
                </a:solidFill>
                <a:latin typeface="Cavolini"/>
                <a:cs typeface="Cavolini"/>
              </a:rPr>
              <a:t>dziwna, jednak chłopcu to nie przeszkadza. On sam jest pół </a:t>
            </a:r>
            <a:r>
              <a:rPr lang="pl-PL" sz="2000" dirty="0">
                <a:solidFill>
                  <a:srgbClr val="595959"/>
                </a:solidFill>
                <a:latin typeface="Cavolini"/>
                <a:cs typeface="Cavolini"/>
              </a:rPr>
              <a:t>glutem, pół człowiekiem, więc nie ma się co dziwić jego bliskim. Bohaterowie przeżywają niesamowite przygody, a przy okazji uczą się o bardzo ważnych wartościach takich jak miłość. Wydane zostały już trzy tomy z tej serii. 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767545FF-B594-4817-8A23-EEF6ECCFD6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068" r="-1" b="-1"/>
          <a:stretch/>
        </p:blipFill>
        <p:spPr>
          <a:xfrm>
            <a:off x="7461069" y="685799"/>
            <a:ext cx="411778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03002B-BF3A-4B73-9E0B-BBFE500B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250" y="1869609"/>
            <a:ext cx="4561369" cy="30286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000" kern="1200">
                <a:solidFill>
                  <a:srgbClr val="595959"/>
                </a:solidFill>
                <a:latin typeface="Cavolini"/>
                <a:cs typeface="Cavolini"/>
              </a:rPr>
              <a:t>Pierwszą i drugą część tej książki dostałam na święta. Trzeci tom mama dała mi bez okazji, ale i tak się z tego cieszyłam.</a:t>
            </a:r>
          </a:p>
        </p:txBody>
      </p:sp>
      <p:pic>
        <p:nvPicPr>
          <p:cNvPr id="3" name="Grafika 3" descr="Pończocha kontur">
            <a:extLst>
              <a:ext uri="{FF2B5EF4-FFF2-40B4-BE49-F238E27FC236}">
                <a16:creationId xmlns:a16="http://schemas.microsoft.com/office/drawing/2014/main" id="{F0C3060A-815E-49A1-B5BF-397CF81A5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0935" y="1419785"/>
            <a:ext cx="4018430" cy="40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69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F66CB0-1AD6-4D8C-BE70-897ADA64F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C3B26D-D43F-467B-B943-E20A45E7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3B14AE-43E8-419B-9C3D-917C26D9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13" y="96539"/>
            <a:ext cx="6818803" cy="323535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  <a:latin typeface="Cavolini"/>
                <a:cs typeface="Cavolini"/>
              </a:rPr>
              <a:t>''12'' ważnych opowieści</a:t>
            </a:r>
            <a:br>
              <a:rPr lang="en-US" sz="3200" dirty="0">
                <a:latin typeface="Cavolini"/>
              </a:rPr>
            </a:br>
            <a:r>
              <a:rPr lang="en-US" sz="2200">
                <a:solidFill>
                  <a:srgbClr val="595959"/>
                </a:solidFill>
                <a:latin typeface="Cavolini"/>
                <a:cs typeface="Cavolini"/>
              </a:rPr>
              <a:t>Irena Landau, Natalia Usenko, Anna Onichimowska, Eliza Piotrowska, Joanna Krzyżanek, Anna Sójka, Maria Ewa Letki, Liliana Fabiśińska, Agnieszka Frączek, Roksana Jędrzejewska-Wróbel, Paweł Beręsewicz, Marcin Przewoźniak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7C6B6F-C512-4AD2-AE4F-EDF4CD6E0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0309" y="3834859"/>
            <a:ext cx="5475266" cy="20187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  <a:latin typeface="Cavolini"/>
                <a:cs typeface="Cavolini"/>
              </a:rPr>
              <a:t>Ostatnia książka zawiera w sobie dwanaście opowiadań o ważnych wartościach takich jak miłość, odwaga czy szacunek. Historie napisane są w </a:t>
            </a:r>
            <a:r>
              <a:rPr lang="en-US" sz="2000">
                <a:solidFill>
                  <a:srgbClr val="595959"/>
                </a:solidFill>
                <a:latin typeface="Cavolini"/>
                <a:cs typeface="Cavolini"/>
              </a:rPr>
              <a:t>śmieszny i przyjemny w czytaniu </a:t>
            </a:r>
            <a:r>
              <a:rPr lang="en-US" sz="2000" dirty="0">
                <a:solidFill>
                  <a:srgbClr val="595959"/>
                </a:solidFill>
                <a:latin typeface="Cavolini"/>
                <a:cs typeface="Cavolini"/>
              </a:rPr>
              <a:t>sposób. Bardziej polecam tę książkę młodszym czytelnikom, ale starszym też.</a:t>
            </a:r>
            <a:endParaRPr lang="en-US" sz="2000">
              <a:solidFill>
                <a:srgbClr val="595959"/>
              </a:solidFill>
              <a:latin typeface="Cavolini"/>
              <a:cs typeface="Cavolini"/>
            </a:endParaRPr>
          </a:p>
        </p:txBody>
      </p:sp>
      <p:pic>
        <p:nvPicPr>
          <p:cNvPr id="10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B802AFD1-15D8-4885-BD0E-03579A9B1E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019" b="3382"/>
          <a:stretch/>
        </p:blipFill>
        <p:spPr>
          <a:xfrm>
            <a:off x="7461069" y="685799"/>
            <a:ext cx="411778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F63F4E1-AEA4-4F86-BBED-27DF9CE85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9D4035-62F4-48F5-A9F6-93DCABB67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8353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DA9E41-F760-47BF-8505-4FBAC25D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04" y="1578405"/>
            <a:ext cx="4402724" cy="370448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600" dirty="0">
                <a:solidFill>
                  <a:srgbClr val="595959"/>
                </a:solidFill>
                <a:latin typeface="Cavolini"/>
                <a:cs typeface="Cavolini"/>
              </a:rPr>
              <a:t>Nikt z mojej rodziny nie pamięta dokładnie, jak ''12 ważnych opowieści'' pojawiło się w naszym </a:t>
            </a:r>
            <a:r>
              <a:rPr lang="en-US" sz="2600">
                <a:solidFill>
                  <a:srgbClr val="595959"/>
                </a:solidFill>
                <a:latin typeface="Cavolini"/>
                <a:cs typeface="Cavolini"/>
              </a:rPr>
              <a:t>domu. Jest to moja </a:t>
            </a:r>
            <a:r>
              <a:rPr lang="en-US" sz="2600" dirty="0">
                <a:solidFill>
                  <a:srgbClr val="595959"/>
                </a:solidFill>
                <a:latin typeface="Cavolini"/>
                <a:cs typeface="Cavolini"/>
              </a:rPr>
              <a:t>ukochana książka, do której audiobook przesłuchałam ze sto razy.</a:t>
            </a:r>
            <a:endParaRPr lang="en-US" sz="2600" kern="1200" dirty="0">
              <a:solidFill>
                <a:srgbClr val="595959"/>
              </a:solidFill>
              <a:latin typeface="Cavolini"/>
              <a:cs typeface="Cavolini"/>
            </a:endParaRPr>
          </a:p>
        </p:txBody>
      </p:sp>
      <p:pic>
        <p:nvPicPr>
          <p:cNvPr id="3" name="Grafika 3" descr="Kontur uśmiechniętej twarzy z sercami kontur">
            <a:extLst>
              <a:ext uri="{FF2B5EF4-FFF2-40B4-BE49-F238E27FC236}">
                <a16:creationId xmlns:a16="http://schemas.microsoft.com/office/drawing/2014/main" id="{4BF405E3-A45B-4F08-B63D-ACB0AE2BC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4822" y="1433222"/>
            <a:ext cx="3991555" cy="39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az 13" descr="Obraz zawierający tekst, książka, wewnątrz, ściana&#10;&#10;Opis wygenerowany automatycznie">
            <a:extLst>
              <a:ext uri="{FF2B5EF4-FFF2-40B4-BE49-F238E27FC236}">
                <a16:creationId xmlns:a16="http://schemas.microsoft.com/office/drawing/2014/main" id="{19027A55-9D90-4E37-AABD-B1D425637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20" y="1393711"/>
            <a:ext cx="5575110" cy="4184175"/>
          </a:xfrm>
          <a:prstGeom prst="rect">
            <a:avLst/>
          </a:prstGeom>
        </p:spPr>
      </p:pic>
      <p:pic>
        <p:nvPicPr>
          <p:cNvPr id="14" name="Grafika 17" descr="Dwa serca kontur">
            <a:extLst>
              <a:ext uri="{FF2B5EF4-FFF2-40B4-BE49-F238E27FC236}">
                <a16:creationId xmlns:a16="http://schemas.microsoft.com/office/drawing/2014/main" id="{BF50A852-5A7B-4C9D-A62B-FA8EA5823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1500000">
            <a:off x="1358577" y="954753"/>
            <a:ext cx="1532964" cy="1515035"/>
          </a:xfrm>
          <a:prstGeom prst="rect">
            <a:avLst/>
          </a:prstGeom>
        </p:spPr>
      </p:pic>
      <p:pic>
        <p:nvPicPr>
          <p:cNvPr id="22" name="Grafika 22" descr="Książki kontur">
            <a:extLst>
              <a:ext uri="{FF2B5EF4-FFF2-40B4-BE49-F238E27FC236}">
                <a16:creationId xmlns:a16="http://schemas.microsoft.com/office/drawing/2014/main" id="{9C68A8B4-D9D0-45B1-886A-BA3A324FB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-480000">
            <a:off x="9332258" y="4782671"/>
            <a:ext cx="1084729" cy="10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6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AC75B1D-4749-49A1-8553-FD296DD7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A8ECCF6-3858-46C9-8F9F-C06506CC3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1" y="1371600"/>
            <a:ext cx="9486899" cy="411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298898-49D6-403B-86B2-A0EF089F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647" y="1373224"/>
            <a:ext cx="6884895" cy="36349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latin typeface="Cavolini"/>
                <a:cs typeface="Cavolini"/>
              </a:rPr>
              <a:t>Dziękuję za uwagę i mam nadzieję</a:t>
            </a:r>
            <a:r>
              <a:rPr lang="pl-PL" dirty="0">
                <a:solidFill>
                  <a:srgbClr val="595959"/>
                </a:solidFill>
                <a:latin typeface="Cavolini"/>
                <a:cs typeface="Cavolini"/>
              </a:rPr>
              <a:t>, że zachęciłam kogoś do </a:t>
            </a:r>
            <a:r>
              <a:rPr lang="pl-PL">
                <a:solidFill>
                  <a:srgbClr val="595959"/>
                </a:solidFill>
                <a:latin typeface="Cavolini"/>
                <a:cs typeface="Cavolini"/>
              </a:rPr>
              <a:t>przeczytania którejś </a:t>
            </a:r>
            <a:r>
              <a:rPr lang="pl-PL" dirty="0">
                <a:solidFill>
                  <a:srgbClr val="595959"/>
                </a:solidFill>
                <a:latin typeface="Cavolini"/>
                <a:cs typeface="Cavolini"/>
              </a:rPr>
              <a:t>książki.</a:t>
            </a:r>
            <a:br>
              <a:rPr lang="pl-PL" dirty="0">
                <a:solidFill>
                  <a:srgbClr val="595959"/>
                </a:solidFill>
                <a:latin typeface="Cavolini"/>
                <a:cs typeface="Cavolini"/>
              </a:rPr>
            </a:br>
            <a:endParaRPr lang="en-US" sz="3200" kern="120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a 3" descr="Kontur szeroko uśmiechniętej twarzy z wypełnieniem pełnym">
            <a:extLst>
              <a:ext uri="{FF2B5EF4-FFF2-40B4-BE49-F238E27FC236}">
                <a16:creationId xmlns:a16="http://schemas.microsoft.com/office/drawing/2014/main" id="{5995C9C5-30FB-4D1B-BBD9-95032ED72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9576" y="4507174"/>
            <a:ext cx="982639" cy="9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89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E9EA95B6-474F-45AC-818B-C16DDA5A4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BD8C85-3E1B-430D-B450-1C103B9E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1" y="1751605"/>
            <a:ext cx="2705100" cy="33547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B379C5-549E-4509-858B-3E0222B7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33" y="2040424"/>
            <a:ext cx="2203460" cy="2663420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solidFill>
                  <a:srgbClr val="595959"/>
                </a:solidFill>
                <a:latin typeface="Cavolini"/>
                <a:cs typeface="Cavolini"/>
              </a:rPr>
              <a:t>Dzień dobry.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E22830-D1DB-4DDE-9CC9-1F1A16F5C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0"/>
            <a:ext cx="67437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832801-99FD-4062-9DA6-B52834835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610" y="839224"/>
            <a:ext cx="5019994" cy="51795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595959"/>
                </a:solidFill>
                <a:latin typeface="Cavolini"/>
                <a:cs typeface="Calibri"/>
              </a:rPr>
              <a:t>Nazywam się Milena Maciejewska i chodzę do klasy 5c. Bardzo lubię czytać książki, a w czasie pandemii przeczytałam ich jeszcze więcej niż zwykle. W tej prezentacji opowiem o kilku wartych przeczytania. Opowiem </a:t>
            </a:r>
            <a:r>
              <a:rPr lang="pl-PL" sz="2000">
                <a:solidFill>
                  <a:srgbClr val="595959"/>
                </a:solidFill>
                <a:latin typeface="Cavolini"/>
                <a:cs typeface="Calibri"/>
              </a:rPr>
              <a:t>również, jak znalazłam </a:t>
            </a:r>
            <a:r>
              <a:rPr lang="pl-PL" sz="2000" dirty="0">
                <a:solidFill>
                  <a:srgbClr val="595959"/>
                </a:solidFill>
                <a:latin typeface="Cavolini"/>
                <a:cs typeface="Calibri"/>
              </a:rPr>
              <a:t>poszczególne książki.</a:t>
            </a:r>
            <a:endParaRPr lang="pl-PL" sz="2000" dirty="0">
              <a:solidFill>
                <a:srgbClr val="595959"/>
              </a:solidFill>
              <a:cs typeface="Calibri"/>
            </a:endParaRPr>
          </a:p>
        </p:txBody>
      </p:sp>
      <p:pic>
        <p:nvPicPr>
          <p:cNvPr id="4" name="Grafika 4" descr="Kontur szeroko uśmiechniętej twarzy kontur">
            <a:extLst>
              <a:ext uri="{FF2B5EF4-FFF2-40B4-BE49-F238E27FC236}">
                <a16:creationId xmlns:a16="http://schemas.microsoft.com/office/drawing/2014/main" id="{F704B452-6F54-4097-811B-DCBB6BF82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80000">
            <a:off x="8256495" y="8471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1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7853550D-F840-4228-846F-6C9704F2B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401DF7-4687-415B-A91D-DB43BEEBD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7388" y="0"/>
            <a:ext cx="74646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FC09D2-72D2-4174-A2DF-1017D0FEB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48935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99DD76-F625-4BD1-8885-138E647B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90437"/>
            <a:ext cx="4773616" cy="127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3000">
                <a:latin typeface="Cavolini"/>
                <a:cs typeface="Calibri Light"/>
              </a:rPr>
              <a:t>''Supercepcja''</a:t>
            </a:r>
            <a:br>
              <a:rPr lang="pl-PL" sz="3000" dirty="0">
                <a:latin typeface="Cavolini"/>
                <a:cs typeface="Calibri Light"/>
              </a:rPr>
            </a:br>
            <a:r>
              <a:rPr lang="pl-PL" sz="2400">
                <a:latin typeface="Cavolini"/>
                <a:cs typeface="Calibri Light"/>
              </a:rPr>
              <a:t>Katarzyna Gacek</a:t>
            </a:r>
            <a:endParaRPr lang="pl-PL" sz="3000">
              <a:cs typeface="Calibri Ligh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56B2C1-2C84-4008-BB23-A2AE36B69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1076" y="2447337"/>
            <a:ext cx="5649346" cy="30748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To pierwsza książka, którą serdecznie polecam przeczytać. Opowiada o pięciu bohaterach z percepcjami takimi jak nadwrażliwy dotyk, słuch, smak, wzrok i węch. Dzięki tym ''supermocom'' rozwiązują zagadki. W serii ukazało się już pięć części, a w maju ma pojawić się szósta.</a:t>
            </a:r>
            <a:endParaRPr lang="pl-PL" sz="20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CF6F64C1-3076-4E29-BC50-FEBA0C80B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67" y="593936"/>
            <a:ext cx="3926005" cy="56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6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3AC75B1D-4749-49A1-8553-FD296DD7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A8ECCF6-3858-46C9-8F9F-C06506CC3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1" y="1371600"/>
            <a:ext cx="9486899" cy="411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C67217-D189-4A16-9811-397D3735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358" y="1482344"/>
            <a:ext cx="5793075" cy="288350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l-PL" sz="2400" dirty="0">
                <a:solidFill>
                  <a:srgbClr val="595959"/>
                </a:solidFill>
                <a:latin typeface="Cavolini"/>
                <a:cs typeface="Calibri Light"/>
              </a:rPr>
              <a:t>''</a:t>
            </a:r>
            <a:r>
              <a:rPr lang="pl-PL" sz="2200" dirty="0">
                <a:solidFill>
                  <a:srgbClr val="595959"/>
                </a:solidFill>
                <a:latin typeface="Cavolini"/>
                <a:cs typeface="Calibri Light"/>
              </a:rPr>
              <a:t>Supercepcję'' poznałam dzięki mojej mamie. Dała mi tę </a:t>
            </a:r>
            <a:r>
              <a:rPr lang="pl-PL" sz="2200">
                <a:solidFill>
                  <a:srgbClr val="595959"/>
                </a:solidFill>
                <a:latin typeface="Cavolini"/>
                <a:cs typeface="Calibri Light"/>
              </a:rPr>
              <a:t>książkę  dlatego, że nie miałam </a:t>
            </a:r>
            <a:r>
              <a:rPr lang="pl-PL" sz="2200" dirty="0">
                <a:solidFill>
                  <a:srgbClr val="595959"/>
                </a:solidFill>
                <a:latin typeface="Cavolini"/>
                <a:cs typeface="Calibri Light"/>
              </a:rPr>
              <a:t>niczego innego do czytania. Postanowiłam zobaczyć, o czym opowiada. Gdy ją przeczytałam, bardzo mi się spodobała. Byłam nawet na spotkaniu z autorką książki.</a:t>
            </a:r>
            <a:endParaRPr lang="pl-PL" sz="2400" kern="1200" dirty="0">
              <a:solidFill>
                <a:srgbClr val="595959"/>
              </a:solidFill>
              <a:latin typeface="Cavolini"/>
              <a:cs typeface="Calibri Light"/>
            </a:endParaRPr>
          </a:p>
        </p:txBody>
      </p:sp>
      <p:pic>
        <p:nvPicPr>
          <p:cNvPr id="6" name="Grafika 6" descr="Otwarta książka kontur">
            <a:extLst>
              <a:ext uri="{FF2B5EF4-FFF2-40B4-BE49-F238E27FC236}">
                <a16:creationId xmlns:a16="http://schemas.microsoft.com/office/drawing/2014/main" id="{F24EE7F8-DA9D-4AE5-9132-2522A6028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9756" y="4370696"/>
            <a:ext cx="1221473" cy="12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64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DF66CB0-1AD6-4D8C-BE70-897ADA64F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4C3B26D-D43F-467B-B943-E20A45E7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1BA47F-2791-4BB7-944B-A36CA55B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74" y="1063256"/>
            <a:ext cx="5624624" cy="10972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3000">
                <a:solidFill>
                  <a:srgbClr val="595959"/>
                </a:solidFill>
                <a:latin typeface="Cavolini"/>
                <a:cs typeface="Cavolini"/>
              </a:rPr>
              <a:t>''Rodzina ze 141 ulicy''</a:t>
            </a:r>
            <a:br>
              <a:rPr lang="pl-PL" sz="3200" dirty="0">
                <a:latin typeface="Cavolini"/>
              </a:rPr>
            </a:br>
            <a:r>
              <a:rPr lang="pl-PL" sz="3200" dirty="0">
                <a:solidFill>
                  <a:srgbClr val="595959"/>
                </a:solidFill>
                <a:latin typeface="Cavolini"/>
                <a:cs typeface="Cavolini"/>
              </a:rPr>
              <a:t>  </a:t>
            </a:r>
            <a:r>
              <a:rPr lang="pl-PL" sz="2400">
                <a:solidFill>
                  <a:srgbClr val="595959"/>
                </a:solidFill>
                <a:latin typeface="Cavolini"/>
                <a:cs typeface="Cavolini"/>
              </a:rPr>
              <a:t>Karina Yan Glaser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3E8247-4A7D-4889-B7ED-34E0A56F6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5801" y="2447337"/>
            <a:ext cx="5475266" cy="3156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rgbClr val="595959"/>
                </a:solidFill>
                <a:latin typeface="Cavolini"/>
                <a:cs typeface="Calibri" panose="020F0502020204030204"/>
              </a:rPr>
              <a:t>Kolejna książka przedstawia historię piątki rodzeństwa, która rozwiązuje problemy, z którymi boryka się ich rodzina lub sąsiedzi. Wydane zostały już trzy tomy. Oryginalna wersja opowieści została napisana po angielsku.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F5C1D5F4-7415-4E4E-B6FA-D2C2A737D5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3" b="11062"/>
          <a:stretch/>
        </p:blipFill>
        <p:spPr>
          <a:xfrm>
            <a:off x="7984233" y="992873"/>
            <a:ext cx="3708355" cy="494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474BF3A-99A0-443B-8183-52CF1495D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973F92-838E-499A-9775-F247D6D06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818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BCB223-800E-4A92-8506-DC31482A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968" y="1403394"/>
            <a:ext cx="4447512" cy="33244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l-PL" sz="2600" dirty="0">
                <a:solidFill>
                  <a:srgbClr val="595959"/>
                </a:solidFill>
                <a:latin typeface="Cavolini"/>
                <a:cs typeface="Calibri Light"/>
              </a:rPr>
              <a:t>Następną książkę wybrałam sama, dlatego że znowu nie miałam co czytać. Przeglądałam półki w księgarni i zauważyłam ją. Przeczytałam </a:t>
            </a:r>
            <a:r>
              <a:rPr lang="pl-PL" sz="2600">
                <a:solidFill>
                  <a:srgbClr val="595959"/>
                </a:solidFill>
                <a:latin typeface="Cavolini"/>
                <a:cs typeface="Calibri Light"/>
              </a:rPr>
              <a:t>opis. Pomyślałam, że </a:t>
            </a:r>
            <a:r>
              <a:rPr lang="pl-PL" sz="2600" dirty="0">
                <a:solidFill>
                  <a:srgbClr val="595959"/>
                </a:solidFill>
                <a:latin typeface="Cavolini"/>
                <a:cs typeface="Calibri Light"/>
              </a:rPr>
              <a:t>może być ciekawa i się nie pomyliłam.</a:t>
            </a:r>
            <a:endParaRPr lang="pl-PL" sz="2600" kern="1200" dirty="0">
              <a:solidFill>
                <a:srgbClr val="595959"/>
              </a:solidFill>
              <a:latin typeface="Cavolini"/>
              <a:cs typeface="Calibri Light"/>
            </a:endParaRPr>
          </a:p>
        </p:txBody>
      </p:sp>
      <p:pic>
        <p:nvPicPr>
          <p:cNvPr id="3" name="Grafika 3" descr="Opowiadanie historii kontur">
            <a:extLst>
              <a:ext uri="{FF2B5EF4-FFF2-40B4-BE49-F238E27FC236}">
                <a16:creationId xmlns:a16="http://schemas.microsoft.com/office/drawing/2014/main" id="{4AC4610B-2A58-4BFE-AF84-BDC375DFA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1121" y="2099878"/>
            <a:ext cx="2658244" cy="26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5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5B9AB05-2A22-4BDA-B7D0-ECDC7B69F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3B14AE-43E8-419B-9C3D-917C26D9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5038916" cy="1474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320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''13 piętrowy domek na drzewie''</a:t>
            </a:r>
            <a:br>
              <a:rPr lang="pl-PL" sz="3200" dirty="0">
                <a:latin typeface="Cavolini"/>
                <a:cs typeface="Cavolini"/>
              </a:rPr>
            </a:br>
            <a:r>
              <a:rPr lang="pl-PL" sz="240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Andy Griffiths, Terry Denton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7C6B6F-C512-4AD2-AE4F-EDF4CD6E0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442" y="2447336"/>
            <a:ext cx="5038916" cy="37248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libri" panose="020F0502020204030204"/>
              </a:rPr>
              <a:t>W książce autorzy opisują ogromny domek na drzewie, który z każdą częścią powiększa się o trzynaście pięter, oraz dziejące się w nim przygody. Głównymi bohaterami są przyjaciele Andy,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libri" panose="020F0502020204030204"/>
              </a:rPr>
              <a:t>Terry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libri" panose="020F0502020204030204"/>
              </a:rPr>
              <a:t> i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libri" panose="020F0502020204030204"/>
              </a:rPr>
              <a:t>Jill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libri" panose="020F0502020204030204"/>
              </a:rPr>
              <a:t>. Każdy pokój w domku jest wyjątkowy i szalony. Zostało wydane dziewięć części, a w czerwcu ma pojawić się dziesiąta. Książki oryginalnie pisane są po angielsku.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9759409-BDF8-4BFD-9AF3-4B5C04C2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0"/>
            <a:ext cx="54102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raz 19" descr="Obraz zawierający mapa&#10;&#10;Opis wygenerowany automatycznie">
            <a:extLst>
              <a:ext uri="{FF2B5EF4-FFF2-40B4-BE49-F238E27FC236}">
                <a16:creationId xmlns:a16="http://schemas.microsoft.com/office/drawing/2014/main" id="{8E931BD3-BD5C-47D4-B611-74AAF5171E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2787" y="460850"/>
            <a:ext cx="4006395" cy="6023188"/>
          </a:xfrm>
        </p:spPr>
      </p:pic>
    </p:spTree>
    <p:extLst>
      <p:ext uri="{BB962C8B-B14F-4D97-AF65-F5344CB8AC3E}">
        <p14:creationId xmlns:p14="http://schemas.microsoft.com/office/powerpoint/2010/main" val="348225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76D4C0-0953-42E2-9589-30A121AC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50" y="1283258"/>
            <a:ext cx="2955852" cy="3965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Tę</a:t>
            </a:r>
            <a:r>
              <a:rPr lang="en-US"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 książkę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czytała nam koleżanka ze starszej klasy</a:t>
            </a:r>
            <a:r>
              <a:rPr lang="en-US" sz="2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.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 Spodobała mi się, więc przeczytałam jej pozostałe części.</a:t>
            </a:r>
            <a:endParaRPr lang="en-US" sz="2600" kern="1200" dirty="0">
              <a:solidFill>
                <a:schemeClr val="tx1">
                  <a:lumMod val="65000"/>
                  <a:lumOff val="35000"/>
                </a:schemeClr>
              </a:solidFill>
              <a:latin typeface="Cavolini"/>
              <a:cs typeface="Cavolin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Grafika 5" descr="Książki na półce kontur">
            <a:extLst>
              <a:ext uri="{FF2B5EF4-FFF2-40B4-BE49-F238E27FC236}">
                <a16:creationId xmlns:a16="http://schemas.microsoft.com/office/drawing/2014/main" id="{C65516C8-5CBD-4AA9-A632-D6FBB3D0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8441" y="1288577"/>
            <a:ext cx="4371830" cy="44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0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853550D-F840-4228-846F-6C9704F2B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C3DADB7E-A2A2-4B53-9C2B-24E96622C2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3787"/>
          <a:stretch/>
        </p:blipFill>
        <p:spPr>
          <a:xfrm>
            <a:off x="512794" y="810903"/>
            <a:ext cx="3381935" cy="5486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7401DF7-4687-415B-A91D-DB43BEEBD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7388" y="0"/>
            <a:ext cx="74646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FC09D2-72D2-4174-A2DF-1017D0FEB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48935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EAF95F-10EF-4828-B561-923FC036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95152"/>
            <a:ext cx="4773616" cy="10653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''Wielka księga Klary''</a:t>
            </a:r>
            <a:br>
              <a:rPr lang="pl-PL" sz="3200" dirty="0">
                <a:latin typeface="Cavolini"/>
              </a:rPr>
            </a:br>
            <a:r>
              <a:rPr lang="pl-P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 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Marcin </a:t>
            </a:r>
            <a:r>
              <a:rPr lang="pl-PL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Wicha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6C9FC0-0D17-4E7E-B67C-880A36117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1" y="2447337"/>
            <a:ext cx="4773616" cy="30748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Książka opowiada o przygodach dziewięcioletniej Klary, jej brata i rodziców. Dziewczynka pisze pamiętnik, w którym opowiada o śmiesznych sytuacjach dziejących się w szkole, na </a:t>
            </a:r>
            <a:r>
              <a:rPr lang="pl-PL" sz="200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wakacjach czy w domu.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volini"/>
                <a:cs typeface="Cavolini"/>
              </a:rPr>
              <a:t>Bohaterka wolałaby pisać go na komputerze, ale rodziców na to nie stać. Klara marzy również o psie, ale alergia brata na to nie pozwala.</a:t>
            </a:r>
          </a:p>
        </p:txBody>
      </p:sp>
    </p:spTree>
    <p:extLst>
      <p:ext uri="{BB962C8B-B14F-4D97-AF65-F5344CB8AC3E}">
        <p14:creationId xmlns:p14="http://schemas.microsoft.com/office/powerpoint/2010/main" val="369134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''Polecam te książki''</vt:lpstr>
      <vt:lpstr>Dzień dobry.</vt:lpstr>
      <vt:lpstr>''Supercepcja'' Katarzyna Gacek</vt:lpstr>
      <vt:lpstr>''Supercepcję'' poznałam dzięki mojej mamie. Dała mi tę książkę  dlatego, że nie miałam niczego innego do czytania. Postanowiłam zobaczyć, o czym opowiada. Gdy ją przeczytałam, bardzo mi się spodobała. Byłam nawet na spotkaniu z autorką książki.</vt:lpstr>
      <vt:lpstr>''Rodzina ze 141 ulicy''   Karina Yan Glaser</vt:lpstr>
      <vt:lpstr>Następną książkę wybrałam sama, dlatego że znowu nie miałam co czytać. Przeglądałam półki w księgarni i zauważyłam ją. Przeczytałam opis. Pomyślałam, że może być ciekawa i się nie pomyliłam.</vt:lpstr>
      <vt:lpstr>''13 piętrowy domek na drzewie'' Andy Griffiths, Terry Denton</vt:lpstr>
      <vt:lpstr>Tę książkę czytała nam koleżanka ze starszej klasy. Spodobała mi się, więc przeczytałam jej pozostałe części.</vt:lpstr>
      <vt:lpstr>''Wielka księga Klary''  Marcin Wicha</vt:lpstr>
      <vt:lpstr>''Wielką księgę Klary'' widziałam w księgarni kilka razy, ale nie kupiłam jej od razu. Dopiero kiedy znowu skończyły mi się książki do czytania, sprawdziłam o czym opowiada.</vt:lpstr>
      <vt:lpstr>''Małe Licho''  Marta Kisiel</vt:lpstr>
      <vt:lpstr>Pierwszą i drugą część tej książki dostałam na święta. Trzeci tom mama dała mi bez okazji, ale i tak się z tego cieszyłam.</vt:lpstr>
      <vt:lpstr>''12'' ważnych opowieści Irena Landau, Natalia Usenko, Anna Onichimowska, Eliza Piotrowska, Joanna Krzyżanek, Anna Sójka, Maria Ewa Letki, Liliana Fabiśińska, Agnieszka Frączek, Roksana Jędrzejewska-Wróbel, Paweł Beręsewicz, Marcin Przewoźniak</vt:lpstr>
      <vt:lpstr>Nikt z mojej rodziny nie pamięta dokładnie, jak ''12 ważnych opowieści'' pojawiło się w naszym domu. Jest to moja ukochana książka, do której audiobook przesłuchałam ze sto razy.</vt:lpstr>
      <vt:lpstr>Prezentacja programu PowerPoint</vt:lpstr>
      <vt:lpstr>Dziękuję za uwagę i mam nadzieję, że zachęciłam kogoś do przeczytania którejś książki.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1269</cp:revision>
  <dcterms:created xsi:type="dcterms:W3CDTF">2021-04-23T11:55:00Z</dcterms:created>
  <dcterms:modified xsi:type="dcterms:W3CDTF">2021-05-05T13:50:42Z</dcterms:modified>
</cp:coreProperties>
</file>