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64" r:id="rId3"/>
    <p:sldId id="259" r:id="rId4"/>
    <p:sldId id="258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8927-AB71-40B5-844C-DBF3760C5754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F98512-EEF6-42DD-A70E-3071559B5347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 advTm="6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8927-AB71-40B5-844C-DBF3760C5754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98512-EEF6-42DD-A70E-3071559B53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Tm="6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8927-AB71-40B5-844C-DBF3760C5754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98512-EEF6-42DD-A70E-3071559B53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Tm="6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CC68927-AB71-40B5-844C-DBF3760C5754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FF98512-EEF6-42DD-A70E-3071559B5347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med" advTm="6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8927-AB71-40B5-844C-DBF3760C5754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98512-EEF6-42DD-A70E-3071559B5347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Tm="6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8927-AB71-40B5-844C-DBF3760C5754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98512-EEF6-42DD-A70E-3071559B5347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 spd="med" advTm="6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98512-EEF6-42DD-A70E-3071559B534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8927-AB71-40B5-844C-DBF3760C5754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Tm="6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8927-AB71-40B5-844C-DBF3760C5754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98512-EEF6-42DD-A70E-3071559B5347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med" advTm="6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8927-AB71-40B5-844C-DBF3760C5754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98512-EEF6-42DD-A70E-3071559B53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Tm="6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CC68927-AB71-40B5-844C-DBF3760C5754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F98512-EEF6-42DD-A70E-3071559B5347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 advTm="6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8927-AB71-40B5-844C-DBF3760C5754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F98512-EEF6-42DD-A70E-3071559B5347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 advTm="6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C68927-AB71-40B5-844C-DBF3760C5754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FF98512-EEF6-42DD-A70E-3071559B5347}" type="slidenum">
              <a:rPr lang="pl-PL" smtClean="0"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 advTm="6000">
    <p:wipe dir="d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OSIĄGNIĘCIA NASZYCH UCZNIOW </a:t>
            </a:r>
            <a:br>
              <a:rPr lang="pl-PL" dirty="0" smtClean="0"/>
            </a:br>
            <a:r>
              <a:rPr lang="pl-PL" sz="2000" dirty="0" smtClean="0"/>
              <a:t>ZESPOŁ MATEMATYCZNO – TECHNICZNO - INFORMATYCZNY</a:t>
            </a:r>
            <a:endParaRPr lang="pl-PL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71677"/>
            <a:ext cx="6786610" cy="3800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6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800" dirty="0" smtClean="0">
                <a:latin typeface="Constantia" pitchFamily="18" charset="0"/>
                <a:cs typeface="Arial" pitchFamily="34" charset="0"/>
              </a:rPr>
              <a:t>Olimpiada Wiedzy Archimedes Plus Matematyka Plus XXVI edycja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pl-PL" sz="2800" b="1" dirty="0" smtClean="0">
                <a:latin typeface="Constantia" pitchFamily="18" charset="0"/>
                <a:cs typeface="Arial" pitchFamily="34" charset="0"/>
              </a:rPr>
              <a:t>Laureat I, III, IV I V stopnia</a:t>
            </a:r>
            <a:endParaRPr lang="pl-PL" sz="2800" dirty="0" smtClean="0">
              <a:latin typeface="Constantia" pitchFamily="18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pl-PL" sz="2800" dirty="0" smtClean="0">
                <a:latin typeface="Constantia" pitchFamily="18" charset="0"/>
                <a:cs typeface="Arial" pitchFamily="34" charset="0"/>
              </a:rPr>
              <a:t>2. Olimpiada Wiedzy Archimedes Plus Matematyka Plus XXVII edycja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pl-PL" sz="2800" b="1" dirty="0" smtClean="0">
                <a:latin typeface="Constantia" pitchFamily="18" charset="0"/>
                <a:cs typeface="Arial" pitchFamily="34" charset="0"/>
              </a:rPr>
              <a:t>Laureat I stopnia z wyróżnieniem, Laureat I, II, III, IV i V stopnia</a:t>
            </a:r>
            <a:endParaRPr lang="pl-PL" sz="2800" dirty="0" smtClean="0">
              <a:latin typeface="Constantia" pitchFamily="18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pl-PL" sz="2800" dirty="0" smtClean="0">
                <a:latin typeface="Constantia" pitchFamily="18" charset="0"/>
                <a:cs typeface="Arial" pitchFamily="34" charset="0"/>
              </a:rPr>
              <a:t>3. Międzywojewódzki Górowski konkurs Informatyczny (</a:t>
            </a:r>
            <a:r>
              <a:rPr lang="pl-PL" sz="2800" b="1" dirty="0" smtClean="0">
                <a:latin typeface="Constantia" pitchFamily="18" charset="0"/>
                <a:cs typeface="Arial" pitchFamily="34" charset="0"/>
              </a:rPr>
              <a:t>Laureat II i III miejsca</a:t>
            </a:r>
            <a:r>
              <a:rPr lang="pl-PL" sz="2800" dirty="0" smtClean="0">
                <a:latin typeface="Constantia" pitchFamily="18" charset="0"/>
                <a:cs typeface="Arial" pitchFamily="34" charset="0"/>
              </a:rPr>
              <a:t>).</a:t>
            </a:r>
          </a:p>
          <a:p>
            <a:pPr marL="514350" indent="-514350">
              <a:buNone/>
            </a:pPr>
            <a:r>
              <a:rPr lang="pl-PL" sz="2800" dirty="0" smtClean="0">
                <a:latin typeface="Constantia" pitchFamily="18" charset="0"/>
                <a:cs typeface="Arial" pitchFamily="34" charset="0"/>
              </a:rPr>
              <a:t>4. </a:t>
            </a:r>
            <a:r>
              <a:rPr lang="pl-PL" sz="2800" b="1" dirty="0" smtClean="0">
                <a:latin typeface="Constantia" pitchFamily="18" charset="0"/>
                <a:cs typeface="Arial" pitchFamily="34" charset="0"/>
              </a:rPr>
              <a:t>II miejsce </a:t>
            </a:r>
            <a:r>
              <a:rPr lang="pl-PL" sz="2800" dirty="0" smtClean="0">
                <a:latin typeface="Constantia" pitchFamily="18" charset="0"/>
                <a:cs typeface="Arial" pitchFamily="34" charset="0"/>
              </a:rPr>
              <a:t>w XIV Powiatowym Turnieju Dzień Matematyki i Sportu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2016/2017</a:t>
            </a:r>
            <a:endParaRPr lang="pl-PL" dirty="0"/>
          </a:p>
        </p:txBody>
      </p:sp>
    </p:spTree>
  </p:cSld>
  <p:clrMapOvr>
    <a:masterClrMapping/>
  </p:clrMapOvr>
  <p:transition spd="med" advTm="6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Olimpiada Wiedzy Archimedes Plus Matematyka </a:t>
            </a:r>
            <a:r>
              <a:rPr lang="pl-PL" dirty="0" smtClean="0"/>
              <a:t>Plus: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pl-PL" b="1" dirty="0" smtClean="0"/>
              <a:t>Laureat </a:t>
            </a:r>
            <a:r>
              <a:rPr lang="pl-PL" b="1" dirty="0" smtClean="0"/>
              <a:t> I </a:t>
            </a:r>
            <a:r>
              <a:rPr lang="pl-PL" b="1" dirty="0" smtClean="0"/>
              <a:t>stopnia z </a:t>
            </a:r>
            <a:r>
              <a:rPr lang="pl-PL" b="1" dirty="0" smtClean="0"/>
              <a:t>wyróżnieniem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pl-PL" b="1" dirty="0" smtClean="0"/>
              <a:t>Laureat II stopnia – 9 osób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pl-PL" b="1" dirty="0" smtClean="0"/>
              <a:t>Laureat </a:t>
            </a:r>
            <a:r>
              <a:rPr lang="pl-PL" b="1" dirty="0" smtClean="0"/>
              <a:t>III stopnia – 5 osób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pl-PL" b="1" dirty="0" smtClean="0"/>
              <a:t>Laureat </a:t>
            </a:r>
            <a:r>
              <a:rPr lang="pl-PL" b="1" dirty="0" smtClean="0"/>
              <a:t>IV stopnia – 10 osób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pl-PL" b="1" dirty="0" smtClean="0"/>
              <a:t>Laureat V</a:t>
            </a:r>
            <a:r>
              <a:rPr lang="pl-PL" b="1" dirty="0" smtClean="0"/>
              <a:t> stopnia – 8 osób</a:t>
            </a:r>
            <a:endParaRPr lang="pl-PL" dirty="0" smtClean="0"/>
          </a:p>
          <a:p>
            <a:pPr marL="514350" indent="-514350">
              <a:buNone/>
            </a:pPr>
            <a:r>
              <a:rPr lang="pl-PL" dirty="0" smtClean="0"/>
              <a:t>2. II miejsce w XV Powiatowym Turnieju </a:t>
            </a:r>
            <a:r>
              <a:rPr lang="pl-PL" dirty="0" smtClean="0"/>
              <a:t>„Dzień Matematyki i Sportu</a:t>
            </a:r>
            <a:r>
              <a:rPr lang="pl-PL" dirty="0" smtClean="0"/>
              <a:t>”.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2017/2018</a:t>
            </a:r>
            <a:endParaRPr lang="pl-PL" b="1" dirty="0"/>
          </a:p>
        </p:txBody>
      </p:sp>
    </p:spTree>
  </p:cSld>
  <p:clrMapOvr>
    <a:masterClrMapping/>
  </p:clrMapOvr>
  <p:transition spd="med" advTm="6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pl-PL" dirty="0" smtClean="0"/>
              <a:t>Ogólnopolski Konkurs Archimedes </a:t>
            </a:r>
            <a:r>
              <a:rPr lang="pl-PL" dirty="0" smtClean="0"/>
              <a:t>Matematyka. Plus: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pl-PL" b="1" dirty="0" smtClean="0"/>
              <a:t>Laureat </a:t>
            </a:r>
            <a:r>
              <a:rPr lang="pl-PL" b="1" dirty="0" smtClean="0"/>
              <a:t>I </a:t>
            </a:r>
            <a:r>
              <a:rPr lang="pl-PL" b="1" dirty="0" smtClean="0"/>
              <a:t>stopnia z </a:t>
            </a:r>
            <a:r>
              <a:rPr lang="pl-PL" b="1" dirty="0" smtClean="0"/>
              <a:t>wyróżnieniem – 4 osoby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pl-PL" b="1" dirty="0" smtClean="0"/>
              <a:t>Laureat I </a:t>
            </a:r>
            <a:r>
              <a:rPr lang="pl-PL" b="1" dirty="0" smtClean="0"/>
              <a:t>stopnia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pl-PL" b="1" dirty="0" smtClean="0"/>
              <a:t>Laureat </a:t>
            </a:r>
            <a:r>
              <a:rPr lang="pl-PL" b="1" dirty="0" smtClean="0"/>
              <a:t>II stopnia – 5 osób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pl-PL" b="1" dirty="0" smtClean="0"/>
              <a:t>Laureat </a:t>
            </a:r>
            <a:r>
              <a:rPr lang="pl-PL" b="1" dirty="0" smtClean="0"/>
              <a:t>III stopnia – 10 osób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pl-PL" b="1" dirty="0" smtClean="0"/>
              <a:t>Laureat </a:t>
            </a:r>
            <a:r>
              <a:rPr lang="pl-PL" b="1" dirty="0" smtClean="0"/>
              <a:t>IV stopnia – 10 osób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pl-PL" b="1" dirty="0" smtClean="0"/>
              <a:t>Laureat </a:t>
            </a:r>
            <a:r>
              <a:rPr lang="pl-PL" b="1" dirty="0" smtClean="0"/>
              <a:t>V stopnia – 6 </a:t>
            </a:r>
            <a:r>
              <a:rPr lang="pl-PL" b="1" dirty="0" err="1" smtClean="0"/>
              <a:t>osob</a:t>
            </a:r>
            <a:endParaRPr lang="pl-PL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pl-PL" dirty="0" smtClean="0"/>
              <a:t>I miejsce w XVII Powiatowym Konkursie Matematycznym kl. 4-6 .</a:t>
            </a:r>
          </a:p>
          <a:p>
            <a:pPr marL="514350" indent="-514350">
              <a:buFont typeface="+mj-lt"/>
              <a:buAutoNum type="arabicPeriod" startAt="3"/>
            </a:pPr>
            <a:endParaRPr lang="pl-PL" dirty="0"/>
          </a:p>
        </p:txBody>
      </p:sp>
    </p:spTree>
  </p:cSld>
  <p:clrMapOvr>
    <a:masterClrMapping/>
  </p:clrMapOvr>
  <p:transition spd="med" advTm="6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I miejsce w Ogólnoświatowym konkursie </a:t>
            </a:r>
            <a:r>
              <a:rPr lang="pl-PL" b="1" dirty="0" smtClean="0"/>
              <a:t>Spring Cloud </a:t>
            </a:r>
            <a:r>
              <a:rPr lang="pl-PL" b="1" dirty="0" smtClean="0"/>
              <a:t>Challenge.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III miejsce w </a:t>
            </a:r>
            <a:r>
              <a:rPr lang="pl-PL" dirty="0" smtClean="0"/>
              <a:t>Ogólnoświatowym konkursie </a:t>
            </a:r>
            <a:r>
              <a:rPr lang="pl-PL" b="1" dirty="0" smtClean="0"/>
              <a:t>Land  </a:t>
            </a:r>
            <a:r>
              <a:rPr lang="pl-PL" b="1" dirty="0" smtClean="0"/>
              <a:t>Challenge.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III miejsce w </a:t>
            </a:r>
            <a:r>
              <a:rPr lang="pl-PL" dirty="0" smtClean="0"/>
              <a:t>XVI </a:t>
            </a:r>
            <a:r>
              <a:rPr lang="pl-PL" dirty="0" smtClean="0"/>
              <a:t>Powiatowym Turnieju </a:t>
            </a:r>
            <a:r>
              <a:rPr lang="pl-PL" dirty="0" smtClean="0"/>
              <a:t>„Dzień Matematyki i Sportu</a:t>
            </a:r>
            <a:r>
              <a:rPr lang="pl-PL" dirty="0" smtClean="0"/>
              <a:t>”.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III miejsce w </a:t>
            </a:r>
            <a:r>
              <a:rPr lang="pl-PL" dirty="0" smtClean="0"/>
              <a:t>XVIII </a:t>
            </a:r>
            <a:r>
              <a:rPr lang="pl-PL" dirty="0" smtClean="0"/>
              <a:t>Konkursie Matematycznym </a:t>
            </a:r>
            <a:r>
              <a:rPr lang="pl-PL" dirty="0" smtClean="0"/>
              <a:t>dla uczniów klas IV-VI szkół </a:t>
            </a:r>
            <a:r>
              <a:rPr lang="pl-PL" dirty="0" smtClean="0"/>
              <a:t>podstawowych.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2018/2019</a:t>
            </a:r>
            <a:endParaRPr lang="pl-PL" dirty="0"/>
          </a:p>
        </p:txBody>
      </p:sp>
    </p:spTree>
  </p:cSld>
  <p:clrMapOvr>
    <a:masterClrMapping/>
  </p:clrMapOvr>
  <p:transition spd="med" advTm="600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II miejsce </a:t>
            </a:r>
            <a:r>
              <a:rPr lang="pl-PL" dirty="0" smtClean="0"/>
              <a:t>w XVII Powiatowym Turnieju </a:t>
            </a:r>
            <a:r>
              <a:rPr lang="pl-PL" dirty="0" smtClean="0"/>
              <a:t>Dzień Matematyki i </a:t>
            </a:r>
            <a:r>
              <a:rPr lang="pl-PL" dirty="0" smtClean="0"/>
              <a:t>Sportu.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XX Ogólnopolski Górowski Konkurs </a:t>
            </a:r>
            <a:r>
              <a:rPr lang="pl-PL" dirty="0" smtClean="0"/>
              <a:t>Informatyczny – </a:t>
            </a:r>
            <a:r>
              <a:rPr lang="pl-PL" b="1" dirty="0" smtClean="0"/>
              <a:t>jeden finalista</a:t>
            </a:r>
            <a:r>
              <a:rPr lang="pl-PL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V Ogólnopolski Górowski Konkurs Informatyczny w kategorii w kategorii kodowania w aplikacji </a:t>
            </a:r>
            <a:r>
              <a:rPr lang="pl-PL" dirty="0" err="1" smtClean="0"/>
              <a:t>Scratch</a:t>
            </a:r>
            <a:r>
              <a:rPr lang="pl-PL" dirty="0" smtClean="0"/>
              <a:t> </a:t>
            </a:r>
            <a:r>
              <a:rPr lang="pl-PL" dirty="0" smtClean="0"/>
              <a:t>– </a:t>
            </a:r>
            <a:r>
              <a:rPr lang="pl-PL" b="1" dirty="0" smtClean="0"/>
              <a:t>2 finalistów</a:t>
            </a:r>
            <a:r>
              <a:rPr lang="pl-PL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XIX Powiatowy Konkurs Matematyczny dla uczniów klas 4-6 </a:t>
            </a:r>
            <a:r>
              <a:rPr lang="pl-PL" dirty="0" smtClean="0"/>
              <a:t>– </a:t>
            </a:r>
            <a:r>
              <a:rPr lang="pl-PL" b="1" dirty="0" smtClean="0"/>
              <a:t>5 finalistów</a:t>
            </a:r>
            <a:r>
              <a:rPr lang="pl-PL" dirty="0" smtClean="0"/>
              <a:t>.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2019/2020</a:t>
            </a:r>
            <a:endParaRPr lang="pl-PL" dirty="0"/>
          </a:p>
        </p:txBody>
      </p:sp>
    </p:spTree>
  </p:cSld>
  <p:clrMapOvr>
    <a:masterClrMapping/>
  </p:clrMapOvr>
  <p:transition spd="med" advTm="6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786058"/>
            <a:ext cx="328614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pole tekstowe 2"/>
          <p:cNvSpPr txBox="1"/>
          <p:nvPr/>
        </p:nvSpPr>
        <p:spPr>
          <a:xfrm>
            <a:off x="785786" y="1142984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/>
              <a:t>Kolejne sukcesy niebawem… </a:t>
            </a:r>
            <a:r>
              <a:rPr lang="pl-PL" sz="4000" dirty="0" smtClean="0">
                <a:sym typeface="Wingdings" pitchFamily="2" charset="2"/>
              </a:rPr>
              <a:t></a:t>
            </a:r>
            <a:endParaRPr lang="pl-PL" sz="4000" dirty="0"/>
          </a:p>
        </p:txBody>
      </p:sp>
    </p:spTree>
  </p:cSld>
  <p:clrMapOvr>
    <a:masterClrMapping/>
  </p:clrMapOvr>
  <p:transition spd="med" advTm="6000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135</TotalTime>
  <Words>220</Words>
  <Application>Microsoft Office PowerPoint</Application>
  <PresentationFormat>Pokaz na ekranie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Papier</vt:lpstr>
      <vt:lpstr>OSIĄGNIĘCIA NASZYCH UCZNIOW  ZESPOŁ MATEMATYCZNO – TECHNICZNO - INFORMATYCZNY</vt:lpstr>
      <vt:lpstr>2016/2017</vt:lpstr>
      <vt:lpstr>2017/2018</vt:lpstr>
      <vt:lpstr>Slajd 4</vt:lpstr>
      <vt:lpstr>2018/2019</vt:lpstr>
      <vt:lpstr>2019/2020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Osiągnięcia uczniów 2016/2017</dc:title>
  <dc:creator>DELL 5550</dc:creator>
  <cp:lastModifiedBy>DELL 5550</cp:lastModifiedBy>
  <cp:revision>28</cp:revision>
  <dcterms:created xsi:type="dcterms:W3CDTF">2021-04-29T13:10:47Z</dcterms:created>
  <dcterms:modified xsi:type="dcterms:W3CDTF">2021-04-29T15:26:24Z</dcterms:modified>
</cp:coreProperties>
</file>